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4"/>
  </p:notesMasterIdLst>
  <p:sldIdLst>
    <p:sldId id="2561" r:id="rId5"/>
    <p:sldId id="2562" r:id="rId6"/>
    <p:sldId id="2563" r:id="rId7"/>
    <p:sldId id="2564" r:id="rId8"/>
    <p:sldId id="2565" r:id="rId9"/>
    <p:sldId id="2566" r:id="rId10"/>
    <p:sldId id="2571" r:id="rId11"/>
    <p:sldId id="2568" r:id="rId12"/>
    <p:sldId id="2569" r:id="rId13"/>
    <p:sldId id="2570" r:id="rId14"/>
    <p:sldId id="2572" r:id="rId15"/>
    <p:sldId id="2573" r:id="rId16"/>
    <p:sldId id="2567" r:id="rId17"/>
    <p:sldId id="2574" r:id="rId18"/>
    <p:sldId id="2575" r:id="rId19"/>
    <p:sldId id="2576" r:id="rId20"/>
    <p:sldId id="2577" r:id="rId21"/>
    <p:sldId id="2578" r:id="rId22"/>
    <p:sldId id="2579" r:id="rId23"/>
    <p:sldId id="2580" r:id="rId24"/>
    <p:sldId id="2581" r:id="rId25"/>
    <p:sldId id="2582" r:id="rId26"/>
    <p:sldId id="2583" r:id="rId27"/>
    <p:sldId id="2584" r:id="rId28"/>
    <p:sldId id="2585" r:id="rId29"/>
    <p:sldId id="2586" r:id="rId30"/>
    <p:sldId id="2587" r:id="rId31"/>
    <p:sldId id="2588" r:id="rId32"/>
    <p:sldId id="2589"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I Prompting: Standard Framework and Practical Examples" id="{EA8C8848-5ECA-44CE-8718-39A5B1AC6914}">
          <p14:sldIdLst>
            <p14:sldId id="2561"/>
          </p14:sldIdLst>
        </p14:section>
        <p14:section name="Introduction to Structured AI Prompting" id="{A13EDD7C-104A-4175-8419-8429D3741208}">
          <p14:sldIdLst>
            <p14:sldId id="2562"/>
            <p14:sldId id="2563"/>
          </p14:sldIdLst>
        </p14:section>
        <p14:section name="The 7-Step Prompting Framework" id="{236D4C76-D232-4E44-8EA6-3D10863DEA85}">
          <p14:sldIdLst>
            <p14:sldId id="2564"/>
            <p14:sldId id="2565"/>
          </p14:sldIdLst>
        </p14:section>
        <p14:section name="Operational Use Case Examples" id="{FC6351DB-C865-43EC-B423-77D1C5FAC732}">
          <p14:sldIdLst>
            <p14:sldId id="2566"/>
            <p14:sldId id="2571"/>
            <p14:sldId id="2568"/>
            <p14:sldId id="2569"/>
            <p14:sldId id="2570"/>
            <p14:sldId id="2572"/>
            <p14:sldId id="2573"/>
            <p14:sldId id="2567"/>
            <p14:sldId id="2574"/>
            <p14:sldId id="2575"/>
            <p14:sldId id="2576"/>
            <p14:sldId id="2577"/>
            <p14:sldId id="2578"/>
            <p14:sldId id="2579"/>
            <p14:sldId id="2580"/>
            <p14:sldId id="2581"/>
            <p14:sldId id="2582"/>
            <p14:sldId id="2583"/>
            <p14:sldId id="2584"/>
            <p14:sldId id="2585"/>
            <p14:sldId id="2586"/>
            <p14:sldId id="2587"/>
            <p14:sldId id="2588"/>
            <p14:sldId id="258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891E57-2C20-7471-92F9-4CA0CF50416B}" v="31" dt="2026-04-27T15:21:28.9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mian Iwicki" userId="S::damian@accountability-in-action.com::0e308df3-f50d-4f26-8cfc-0eb7bf2bbd47" providerId="AD" clId="Web-{D5174834-67B2-A5C5-A8A1-4C088CC63DC5}"/>
    <pc:docChg chg="modSld sldOrd">
      <pc:chgData name="Damian Iwicki" userId="S::damian@accountability-in-action.com::0e308df3-f50d-4f26-8cfc-0eb7bf2bbd47" providerId="AD" clId="Web-{D5174834-67B2-A5C5-A8A1-4C088CC63DC5}" dt="2026-04-22T14:30:54.664" v="8"/>
      <pc:docMkLst>
        <pc:docMk/>
      </pc:docMkLst>
      <pc:sldChg chg="addSp delSp modSp">
        <pc:chgData name="Damian Iwicki" userId="S::damian@accountability-in-action.com::0e308df3-f50d-4f26-8cfc-0eb7bf2bbd47" providerId="AD" clId="Web-{D5174834-67B2-A5C5-A8A1-4C088CC63DC5}" dt="2026-04-22T14:30:43.101" v="7" actId="1076"/>
        <pc:sldMkLst>
          <pc:docMk/>
          <pc:sldMk cId="455385002" sldId="2567"/>
        </pc:sldMkLst>
        <pc:picChg chg="add mod">
          <ac:chgData name="Damian Iwicki" userId="S::damian@accountability-in-action.com::0e308df3-f50d-4f26-8cfc-0eb7bf2bbd47" providerId="AD" clId="Web-{D5174834-67B2-A5C5-A8A1-4C088CC63DC5}" dt="2026-04-22T14:30:43.101" v="7" actId="1076"/>
          <ac:picMkLst>
            <pc:docMk/>
            <pc:sldMk cId="455385002" sldId="2567"/>
            <ac:picMk id="8" creationId="{0D867B44-F639-6DD2-6273-A0A5B45C60C0}"/>
          </ac:picMkLst>
        </pc:picChg>
      </pc:sldChg>
      <pc:sldChg chg="ord">
        <pc:chgData name="Damian Iwicki" userId="S::damian@accountability-in-action.com::0e308df3-f50d-4f26-8cfc-0eb7bf2bbd47" providerId="AD" clId="Web-{D5174834-67B2-A5C5-A8A1-4C088CC63DC5}" dt="2026-04-22T14:30:54.664" v="8"/>
        <pc:sldMkLst>
          <pc:docMk/>
          <pc:sldMk cId="1079040177" sldId="2571"/>
        </pc:sldMkLst>
      </pc:sldChg>
    </pc:docChg>
  </pc:docChgLst>
  <pc:docChgLst>
    <pc:chgData name="Damian Iwicki" userId="S::damian@accountability-in-action.com::0e308df3-f50d-4f26-8cfc-0eb7bf2bbd47" providerId="AD" clId="Web-{BA6F2461-94AD-0F38-034D-C930DDCA5EB0}"/>
    <pc:docChg chg="modSld">
      <pc:chgData name="Damian Iwicki" userId="S::damian@accountability-in-action.com::0e308df3-f50d-4f26-8cfc-0eb7bf2bbd47" providerId="AD" clId="Web-{BA6F2461-94AD-0F38-034D-C930DDCA5EB0}" dt="2026-04-23T15:08:46.057" v="7" actId="20577"/>
      <pc:docMkLst>
        <pc:docMk/>
      </pc:docMkLst>
      <pc:sldChg chg="modSp">
        <pc:chgData name="Damian Iwicki" userId="S::damian@accountability-in-action.com::0e308df3-f50d-4f26-8cfc-0eb7bf2bbd47" providerId="AD" clId="Web-{BA6F2461-94AD-0F38-034D-C930DDCA5EB0}" dt="2026-04-23T15:08:46.057" v="7" actId="20577"/>
        <pc:sldMkLst>
          <pc:docMk/>
          <pc:sldMk cId="1079040177" sldId="2571"/>
        </pc:sldMkLst>
        <pc:spChg chg="mod">
          <ac:chgData name="Damian Iwicki" userId="S::damian@accountability-in-action.com::0e308df3-f50d-4f26-8cfc-0eb7bf2bbd47" providerId="AD" clId="Web-{BA6F2461-94AD-0F38-034D-C930DDCA5EB0}" dt="2026-04-23T15:08:46.057" v="7" actId="20577"/>
          <ac:spMkLst>
            <pc:docMk/>
            <pc:sldMk cId="1079040177" sldId="2571"/>
            <ac:spMk id="4" creationId="{36AE153F-F04B-ADA8-BAE3-0A018035A59A}"/>
          </ac:spMkLst>
        </pc:spChg>
      </pc:sldChg>
    </pc:docChg>
  </pc:docChgLst>
  <pc:docChgLst>
    <pc:chgData name="Damian Iwicki" userId="S::damian@accountability-in-action.com::0e308df3-f50d-4f26-8cfc-0eb7bf2bbd47" providerId="AD" clId="Web-{4C6C6326-C7A0-3B2C-CD3A-CC8E4E624DD7}"/>
    <pc:docChg chg="addSld delSld modSld sldOrd modSection">
      <pc:chgData name="Damian Iwicki" userId="S::damian@accountability-in-action.com::0e308df3-f50d-4f26-8cfc-0eb7bf2bbd47" providerId="AD" clId="Web-{4C6C6326-C7A0-3B2C-CD3A-CC8E4E624DD7}" dt="2026-04-13T14:14:44.430" v="213" actId="20577"/>
      <pc:docMkLst>
        <pc:docMk/>
      </pc:docMkLst>
      <pc:sldChg chg="modSp add">
        <pc:chgData name="Damian Iwicki" userId="S::damian@accountability-in-action.com::0e308df3-f50d-4f26-8cfc-0eb7bf2bbd47" providerId="AD" clId="Web-{4C6C6326-C7A0-3B2C-CD3A-CC8E4E624DD7}" dt="2026-04-13T13:50:15.123" v="39" actId="20577"/>
        <pc:sldMkLst>
          <pc:docMk/>
          <pc:sldMk cId="455385002" sldId="2567"/>
        </pc:sldMkLst>
        <pc:spChg chg="mod">
          <ac:chgData name="Damian Iwicki" userId="S::damian@accountability-in-action.com::0e308df3-f50d-4f26-8cfc-0eb7bf2bbd47" providerId="AD" clId="Web-{4C6C6326-C7A0-3B2C-CD3A-CC8E4E624DD7}" dt="2026-04-13T13:50:15.123" v="39" actId="20577"/>
          <ac:spMkLst>
            <pc:docMk/>
            <pc:sldMk cId="455385002" sldId="2567"/>
            <ac:spMk id="4" creationId="{DC07B97C-AB96-D230-2367-D66C07AEDF99}"/>
          </ac:spMkLst>
        </pc:spChg>
      </pc:sldChg>
      <pc:sldChg chg="modSp add">
        <pc:chgData name="Damian Iwicki" userId="S::damian@accountability-in-action.com::0e308df3-f50d-4f26-8cfc-0eb7bf2bbd47" providerId="AD" clId="Web-{4C6C6326-C7A0-3B2C-CD3A-CC8E4E624DD7}" dt="2026-04-13T13:44:29.927" v="15" actId="20577"/>
        <pc:sldMkLst>
          <pc:docMk/>
          <pc:sldMk cId="3033778441" sldId="2572"/>
        </pc:sldMkLst>
        <pc:spChg chg="mod">
          <ac:chgData name="Damian Iwicki" userId="S::damian@accountability-in-action.com::0e308df3-f50d-4f26-8cfc-0eb7bf2bbd47" providerId="AD" clId="Web-{4C6C6326-C7A0-3B2C-CD3A-CC8E4E624DD7}" dt="2026-04-13T13:44:29.927" v="15" actId="20577"/>
          <ac:spMkLst>
            <pc:docMk/>
            <pc:sldMk cId="3033778441" sldId="2572"/>
            <ac:spMk id="4" creationId="{1D57FE5F-124C-CF8B-483A-7D3876D4DAFF}"/>
          </ac:spMkLst>
        </pc:spChg>
      </pc:sldChg>
      <pc:sldChg chg="modSp add">
        <pc:chgData name="Damian Iwicki" userId="S::damian@accountability-in-action.com::0e308df3-f50d-4f26-8cfc-0eb7bf2bbd47" providerId="AD" clId="Web-{4C6C6326-C7A0-3B2C-CD3A-CC8E4E624DD7}" dt="2026-04-13T13:46:43.916" v="28" actId="20577"/>
        <pc:sldMkLst>
          <pc:docMk/>
          <pc:sldMk cId="2062074909" sldId="2573"/>
        </pc:sldMkLst>
        <pc:spChg chg="mod">
          <ac:chgData name="Damian Iwicki" userId="S::damian@accountability-in-action.com::0e308df3-f50d-4f26-8cfc-0eb7bf2bbd47" providerId="AD" clId="Web-{4C6C6326-C7A0-3B2C-CD3A-CC8E4E624DD7}" dt="2026-04-13T13:46:43.916" v="28" actId="20577"/>
          <ac:spMkLst>
            <pc:docMk/>
            <pc:sldMk cId="2062074909" sldId="2573"/>
            <ac:spMk id="4" creationId="{DA6F24BF-357C-9DE7-0FDF-46DAE1E018D9}"/>
          </ac:spMkLst>
        </pc:spChg>
      </pc:sldChg>
      <pc:sldChg chg="addSp delSp modSp add">
        <pc:chgData name="Damian Iwicki" userId="S::damian@accountability-in-action.com::0e308df3-f50d-4f26-8cfc-0eb7bf2bbd47" providerId="AD" clId="Web-{4C6C6326-C7A0-3B2C-CD3A-CC8E4E624DD7}" dt="2026-04-13T14:03:42.876" v="56" actId="20577"/>
        <pc:sldMkLst>
          <pc:docMk/>
          <pc:sldMk cId="2106239991" sldId="2574"/>
        </pc:sldMkLst>
        <pc:spChg chg="mod">
          <ac:chgData name="Damian Iwicki" userId="S::damian@accountability-in-action.com::0e308df3-f50d-4f26-8cfc-0eb7bf2bbd47" providerId="AD" clId="Web-{4C6C6326-C7A0-3B2C-CD3A-CC8E4E624DD7}" dt="2026-04-13T14:03:42.876" v="56" actId="20577"/>
          <ac:spMkLst>
            <pc:docMk/>
            <pc:sldMk cId="2106239991" sldId="2574"/>
            <ac:spMk id="4" creationId="{F4AFD411-AC07-E8BC-9B44-9C43C6F6DB26}"/>
          </ac:spMkLst>
        </pc:spChg>
        <pc:picChg chg="add mod ord">
          <ac:chgData name="Damian Iwicki" userId="S::damian@accountability-in-action.com::0e308df3-f50d-4f26-8cfc-0eb7bf2bbd47" providerId="AD" clId="Web-{4C6C6326-C7A0-3B2C-CD3A-CC8E4E624DD7}" dt="2026-04-13T14:03:07.766" v="42"/>
          <ac:picMkLst>
            <pc:docMk/>
            <pc:sldMk cId="2106239991" sldId="2574"/>
            <ac:picMk id="7" creationId="{CCFB7506-D600-49F0-5727-F966C53F57A9}"/>
          </ac:picMkLst>
        </pc:picChg>
      </pc:sldChg>
      <pc:sldChg chg="addSp delSp modSp add replId">
        <pc:chgData name="Damian Iwicki" userId="S::damian@accountability-in-action.com::0e308df3-f50d-4f26-8cfc-0eb7bf2bbd47" providerId="AD" clId="Web-{4C6C6326-C7A0-3B2C-CD3A-CC8E4E624DD7}" dt="2026-04-13T14:10:04.866" v="170" actId="20577"/>
        <pc:sldMkLst>
          <pc:docMk/>
          <pc:sldMk cId="3398552961" sldId="2575"/>
        </pc:sldMkLst>
        <pc:spChg chg="mod">
          <ac:chgData name="Damian Iwicki" userId="S::damian@accountability-in-action.com::0e308df3-f50d-4f26-8cfc-0eb7bf2bbd47" providerId="AD" clId="Web-{4C6C6326-C7A0-3B2C-CD3A-CC8E4E624DD7}" dt="2026-04-13T14:10:04.866" v="170" actId="20577"/>
          <ac:spMkLst>
            <pc:docMk/>
            <pc:sldMk cId="3398552961" sldId="2575"/>
            <ac:spMk id="2" creationId="{C90ADCAA-0A64-0E7A-586D-60B88D1905A9}"/>
          </ac:spMkLst>
        </pc:spChg>
        <pc:spChg chg="mod">
          <ac:chgData name="Damian Iwicki" userId="S::damian@accountability-in-action.com::0e308df3-f50d-4f26-8cfc-0eb7bf2bbd47" providerId="AD" clId="Web-{4C6C6326-C7A0-3B2C-CD3A-CC8E4E624DD7}" dt="2026-04-13T14:09:01.225" v="153" actId="1076"/>
          <ac:spMkLst>
            <pc:docMk/>
            <pc:sldMk cId="3398552961" sldId="2575"/>
            <ac:spMk id="4" creationId="{97E8CDC4-D4B7-1243-4BCA-BF5F2103E740}"/>
          </ac:spMkLst>
        </pc:spChg>
        <pc:spChg chg="add del mod">
          <ac:chgData name="Damian Iwicki" userId="S::damian@accountability-in-action.com::0e308df3-f50d-4f26-8cfc-0eb7bf2bbd47" providerId="AD" clId="Web-{4C6C6326-C7A0-3B2C-CD3A-CC8E4E624DD7}" dt="2026-04-13T14:09:35.882" v="160"/>
          <ac:spMkLst>
            <pc:docMk/>
            <pc:sldMk cId="3398552961" sldId="2575"/>
            <ac:spMk id="9" creationId="{D298202D-F2C8-AE0D-CFAB-BA4C3BD2AFE0}"/>
          </ac:spMkLst>
        </pc:spChg>
      </pc:sldChg>
      <pc:sldChg chg="modSp add ord replId">
        <pc:chgData name="Damian Iwicki" userId="S::damian@accountability-in-action.com::0e308df3-f50d-4f26-8cfc-0eb7bf2bbd47" providerId="AD" clId="Web-{4C6C6326-C7A0-3B2C-CD3A-CC8E4E624DD7}" dt="2026-04-13T14:14:44.430" v="213" actId="20577"/>
        <pc:sldMkLst>
          <pc:docMk/>
          <pc:sldMk cId="3280340337" sldId="2576"/>
        </pc:sldMkLst>
        <pc:spChg chg="mod">
          <ac:chgData name="Damian Iwicki" userId="S::damian@accountability-in-action.com::0e308df3-f50d-4f26-8cfc-0eb7bf2bbd47" providerId="AD" clId="Web-{4C6C6326-C7A0-3B2C-CD3A-CC8E4E624DD7}" dt="2026-04-13T14:10:48.226" v="177" actId="20577"/>
          <ac:spMkLst>
            <pc:docMk/>
            <pc:sldMk cId="3280340337" sldId="2576"/>
            <ac:spMk id="2" creationId="{AE49122A-1699-C249-2B58-8A50DC00A217}"/>
          </ac:spMkLst>
        </pc:spChg>
        <pc:spChg chg="mod">
          <ac:chgData name="Damian Iwicki" userId="S::damian@accountability-in-action.com::0e308df3-f50d-4f26-8cfc-0eb7bf2bbd47" providerId="AD" clId="Web-{4C6C6326-C7A0-3B2C-CD3A-CC8E4E624DD7}" dt="2026-04-13T14:14:44.430" v="213" actId="20577"/>
          <ac:spMkLst>
            <pc:docMk/>
            <pc:sldMk cId="3280340337" sldId="2576"/>
            <ac:spMk id="4" creationId="{8B578587-1C3C-6377-9343-89B486C5AB3B}"/>
          </ac:spMkLst>
        </pc:spChg>
      </pc:sldChg>
      <pc:sldMasterChg chg="addSldLayout">
        <pc:chgData name="Damian Iwicki" userId="S::damian@accountability-in-action.com::0e308df3-f50d-4f26-8cfc-0eb7bf2bbd47" providerId="AD" clId="Web-{4C6C6326-C7A0-3B2C-CD3A-CC8E4E624DD7}" dt="2026-04-13T13:50:33.826" v="40"/>
        <pc:sldMasterMkLst>
          <pc:docMk/>
          <pc:sldMasterMk cId="742710695" sldId="2147483648"/>
        </pc:sldMasterMkLst>
        <pc:sldLayoutChg chg="add">
          <pc:chgData name="Damian Iwicki" userId="S::damian@accountability-in-action.com::0e308df3-f50d-4f26-8cfc-0eb7bf2bbd47" providerId="AD" clId="Web-{4C6C6326-C7A0-3B2C-CD3A-CC8E4E624DD7}" dt="2026-04-13T13:41:45.950" v="1"/>
          <pc:sldLayoutMkLst>
            <pc:docMk/>
            <pc:sldMasterMk cId="742710695" sldId="2147483648"/>
            <pc:sldLayoutMk cId="576690230" sldId="2147483715"/>
          </pc:sldLayoutMkLst>
        </pc:sldLayoutChg>
        <pc:sldLayoutChg chg="add">
          <pc:chgData name="Damian Iwicki" userId="S::damian@accountability-in-action.com::0e308df3-f50d-4f26-8cfc-0eb7bf2bbd47" providerId="AD" clId="Web-{4C6C6326-C7A0-3B2C-CD3A-CC8E4E624DD7}" dt="2026-04-13T13:50:33.826" v="40"/>
          <pc:sldLayoutMkLst>
            <pc:docMk/>
            <pc:sldMasterMk cId="742710695" sldId="2147483648"/>
            <pc:sldLayoutMk cId="1824049741" sldId="2147483716"/>
          </pc:sldLayoutMkLst>
        </pc:sldLayoutChg>
      </pc:sldMasterChg>
    </pc:docChg>
  </pc:docChgLst>
  <pc:docChgLst>
    <pc:chgData name="Damian Iwicki" userId="S::damian@accountability-in-action.com::0e308df3-f50d-4f26-8cfc-0eb7bf2bbd47" providerId="AD" clId="Web-{DF5D9653-4CA5-8773-656F-7B9ED3929CAD}"/>
    <pc:docChg chg="modSld">
      <pc:chgData name="Damian Iwicki" userId="S::damian@accountability-in-action.com::0e308df3-f50d-4f26-8cfc-0eb7bf2bbd47" providerId="AD" clId="Web-{DF5D9653-4CA5-8773-656F-7B9ED3929CAD}" dt="2026-04-17T10:32:37.127" v="62" actId="20577"/>
      <pc:docMkLst>
        <pc:docMk/>
      </pc:docMkLst>
      <pc:sldChg chg="modSp">
        <pc:chgData name="Damian Iwicki" userId="S::damian@accountability-in-action.com::0e308df3-f50d-4f26-8cfc-0eb7bf2bbd47" providerId="AD" clId="Web-{DF5D9653-4CA5-8773-656F-7B9ED3929CAD}" dt="2026-04-17T10:32:37.127" v="62" actId="20577"/>
        <pc:sldMkLst>
          <pc:docMk/>
          <pc:sldMk cId="4011829805" sldId="2565"/>
        </pc:sldMkLst>
        <pc:spChg chg="mod">
          <ac:chgData name="Damian Iwicki" userId="S::damian@accountability-in-action.com::0e308df3-f50d-4f26-8cfc-0eb7bf2bbd47" providerId="AD" clId="Web-{DF5D9653-4CA5-8773-656F-7B9ED3929CAD}" dt="2026-04-17T10:32:37.127" v="62" actId="20577"/>
          <ac:spMkLst>
            <pc:docMk/>
            <pc:sldMk cId="4011829805" sldId="2565"/>
            <ac:spMk id="4" creationId="{53DB436C-13A6-F01F-CB0E-6F254C0ACACE}"/>
          </ac:spMkLst>
        </pc:spChg>
      </pc:sldChg>
    </pc:docChg>
  </pc:docChgLst>
  <pc:docChgLst>
    <pc:chgData name="Damian Iwicki" userId="S::damian@accountability-in-action.com::0e308df3-f50d-4f26-8cfc-0eb7bf2bbd47" providerId="AD" clId="Web-{E15129C5-B9F2-5FBD-43D9-F6623D71C4C2}"/>
    <pc:docChg chg="addSld modSection">
      <pc:chgData name="Damian Iwicki" userId="S::damian@accountability-in-action.com::0e308df3-f50d-4f26-8cfc-0eb7bf2bbd47" providerId="AD" clId="Web-{E15129C5-B9F2-5FBD-43D9-F6623D71C4C2}" dt="2026-04-17T10:29:27.092" v="12"/>
      <pc:docMkLst>
        <pc:docMk/>
      </pc:docMkLst>
      <pc:sldChg chg="add">
        <pc:chgData name="Damian Iwicki" userId="S::damian@accountability-in-action.com::0e308df3-f50d-4f26-8cfc-0eb7bf2bbd47" providerId="AD" clId="Web-{E15129C5-B9F2-5FBD-43D9-F6623D71C4C2}" dt="2026-04-17T10:29:22.748" v="0"/>
        <pc:sldMkLst>
          <pc:docMk/>
          <pc:sldMk cId="3772443744" sldId="2577"/>
        </pc:sldMkLst>
      </pc:sldChg>
      <pc:sldChg chg="add">
        <pc:chgData name="Damian Iwicki" userId="S::damian@accountability-in-action.com::0e308df3-f50d-4f26-8cfc-0eb7bf2bbd47" providerId="AD" clId="Web-{E15129C5-B9F2-5FBD-43D9-F6623D71C4C2}" dt="2026-04-17T10:29:23.013" v="1"/>
        <pc:sldMkLst>
          <pc:docMk/>
          <pc:sldMk cId="3760970660" sldId="2578"/>
        </pc:sldMkLst>
      </pc:sldChg>
      <pc:sldChg chg="add">
        <pc:chgData name="Damian Iwicki" userId="S::damian@accountability-in-action.com::0e308df3-f50d-4f26-8cfc-0eb7bf2bbd47" providerId="AD" clId="Web-{E15129C5-B9F2-5FBD-43D9-F6623D71C4C2}" dt="2026-04-17T10:29:23.341" v="2"/>
        <pc:sldMkLst>
          <pc:docMk/>
          <pc:sldMk cId="2713781057" sldId="2579"/>
        </pc:sldMkLst>
      </pc:sldChg>
      <pc:sldChg chg="add">
        <pc:chgData name="Damian Iwicki" userId="S::damian@accountability-in-action.com::0e308df3-f50d-4f26-8cfc-0eb7bf2bbd47" providerId="AD" clId="Web-{E15129C5-B9F2-5FBD-43D9-F6623D71C4C2}" dt="2026-04-17T10:29:23.795" v="3"/>
        <pc:sldMkLst>
          <pc:docMk/>
          <pc:sldMk cId="3865319246" sldId="2580"/>
        </pc:sldMkLst>
      </pc:sldChg>
      <pc:sldChg chg="add">
        <pc:chgData name="Damian Iwicki" userId="S::damian@accountability-in-action.com::0e308df3-f50d-4f26-8cfc-0eb7bf2bbd47" providerId="AD" clId="Web-{E15129C5-B9F2-5FBD-43D9-F6623D71C4C2}" dt="2026-04-17T10:29:24.138" v="4"/>
        <pc:sldMkLst>
          <pc:docMk/>
          <pc:sldMk cId="3602421537" sldId="2581"/>
        </pc:sldMkLst>
      </pc:sldChg>
      <pc:sldChg chg="add">
        <pc:chgData name="Damian Iwicki" userId="S::damian@accountability-in-action.com::0e308df3-f50d-4f26-8cfc-0eb7bf2bbd47" providerId="AD" clId="Web-{E15129C5-B9F2-5FBD-43D9-F6623D71C4C2}" dt="2026-04-17T10:29:24.529" v="5"/>
        <pc:sldMkLst>
          <pc:docMk/>
          <pc:sldMk cId="1499564243" sldId="2582"/>
        </pc:sldMkLst>
      </pc:sldChg>
      <pc:sldChg chg="add">
        <pc:chgData name="Damian Iwicki" userId="S::damian@accountability-in-action.com::0e308df3-f50d-4f26-8cfc-0eb7bf2bbd47" providerId="AD" clId="Web-{E15129C5-B9F2-5FBD-43D9-F6623D71C4C2}" dt="2026-04-17T10:29:24.873" v="6"/>
        <pc:sldMkLst>
          <pc:docMk/>
          <pc:sldMk cId="1634327516" sldId="2583"/>
        </pc:sldMkLst>
      </pc:sldChg>
      <pc:sldChg chg="add">
        <pc:chgData name="Damian Iwicki" userId="S::damian@accountability-in-action.com::0e308df3-f50d-4f26-8cfc-0eb7bf2bbd47" providerId="AD" clId="Web-{E15129C5-B9F2-5FBD-43D9-F6623D71C4C2}" dt="2026-04-17T10:29:25.279" v="7"/>
        <pc:sldMkLst>
          <pc:docMk/>
          <pc:sldMk cId="3649266626" sldId="2584"/>
        </pc:sldMkLst>
      </pc:sldChg>
      <pc:sldChg chg="add">
        <pc:chgData name="Damian Iwicki" userId="S::damian@accountability-in-action.com::0e308df3-f50d-4f26-8cfc-0eb7bf2bbd47" providerId="AD" clId="Web-{E15129C5-B9F2-5FBD-43D9-F6623D71C4C2}" dt="2026-04-17T10:29:25.685" v="8"/>
        <pc:sldMkLst>
          <pc:docMk/>
          <pc:sldMk cId="2232299643" sldId="2585"/>
        </pc:sldMkLst>
      </pc:sldChg>
      <pc:sldChg chg="add">
        <pc:chgData name="Damian Iwicki" userId="S::damian@accountability-in-action.com::0e308df3-f50d-4f26-8cfc-0eb7bf2bbd47" providerId="AD" clId="Web-{E15129C5-B9F2-5FBD-43D9-F6623D71C4C2}" dt="2026-04-17T10:29:26.060" v="9"/>
        <pc:sldMkLst>
          <pc:docMk/>
          <pc:sldMk cId="723301614" sldId="2586"/>
        </pc:sldMkLst>
      </pc:sldChg>
      <pc:sldChg chg="add">
        <pc:chgData name="Damian Iwicki" userId="S::damian@accountability-in-action.com::0e308df3-f50d-4f26-8cfc-0eb7bf2bbd47" providerId="AD" clId="Web-{E15129C5-B9F2-5FBD-43D9-F6623D71C4C2}" dt="2026-04-17T10:29:26.404" v="10"/>
        <pc:sldMkLst>
          <pc:docMk/>
          <pc:sldMk cId="1217379788" sldId="2587"/>
        </pc:sldMkLst>
      </pc:sldChg>
      <pc:sldChg chg="add">
        <pc:chgData name="Damian Iwicki" userId="S::damian@accountability-in-action.com::0e308df3-f50d-4f26-8cfc-0eb7bf2bbd47" providerId="AD" clId="Web-{E15129C5-B9F2-5FBD-43D9-F6623D71C4C2}" dt="2026-04-17T10:29:26.717" v="11"/>
        <pc:sldMkLst>
          <pc:docMk/>
          <pc:sldMk cId="1115149891" sldId="2588"/>
        </pc:sldMkLst>
      </pc:sldChg>
      <pc:sldChg chg="add">
        <pc:chgData name="Damian Iwicki" userId="S::damian@accountability-in-action.com::0e308df3-f50d-4f26-8cfc-0eb7bf2bbd47" providerId="AD" clId="Web-{E15129C5-B9F2-5FBD-43D9-F6623D71C4C2}" dt="2026-04-17T10:29:27.092" v="12"/>
        <pc:sldMkLst>
          <pc:docMk/>
          <pc:sldMk cId="1330942278" sldId="2589"/>
        </pc:sldMkLst>
      </pc:sldChg>
      <pc:sldMasterChg chg="addSldLayout">
        <pc:chgData name="Damian Iwicki" userId="S::damian@accountability-in-action.com::0e308df3-f50d-4f26-8cfc-0eb7bf2bbd47" providerId="AD" clId="Web-{E15129C5-B9F2-5FBD-43D9-F6623D71C4C2}" dt="2026-04-17T10:29:23.795" v="3"/>
        <pc:sldMasterMkLst>
          <pc:docMk/>
          <pc:sldMasterMk cId="742710695" sldId="2147483648"/>
        </pc:sldMasterMkLst>
        <pc:sldLayoutChg chg="add">
          <pc:chgData name="Damian Iwicki" userId="S::damian@accountability-in-action.com::0e308df3-f50d-4f26-8cfc-0eb7bf2bbd47" providerId="AD" clId="Web-{E15129C5-B9F2-5FBD-43D9-F6623D71C4C2}" dt="2026-04-17T10:29:22.748" v="0"/>
          <pc:sldLayoutMkLst>
            <pc:docMk/>
            <pc:sldMasterMk cId="742710695" sldId="2147483648"/>
            <pc:sldLayoutMk cId="661415598" sldId="2147483717"/>
          </pc:sldLayoutMkLst>
        </pc:sldLayoutChg>
        <pc:sldLayoutChg chg="add">
          <pc:chgData name="Damian Iwicki" userId="S::damian@accountability-in-action.com::0e308df3-f50d-4f26-8cfc-0eb7bf2bbd47" providerId="AD" clId="Web-{E15129C5-B9F2-5FBD-43D9-F6623D71C4C2}" dt="2026-04-17T10:29:23.795" v="3"/>
          <pc:sldLayoutMkLst>
            <pc:docMk/>
            <pc:sldMasterMk cId="742710695" sldId="2147483648"/>
            <pc:sldLayoutMk cId="2503988185" sldId="2147483718"/>
          </pc:sldLayoutMkLst>
        </pc:sldLayoutChg>
      </pc:sldMasterChg>
    </pc:docChg>
  </pc:docChgLst>
  <pc:docChgLst>
    <pc:chgData name="Damian Iwicki" userId="S::damian@accountability-in-action.com::0e308df3-f50d-4f26-8cfc-0eb7bf2bbd47" providerId="AD" clId="Web-{9219E209-DA29-E091-E34F-BF216492A042}"/>
    <pc:docChg chg="addSld delSld modSld modSection">
      <pc:chgData name="Damian Iwicki" userId="S::damian@accountability-in-action.com::0e308df3-f50d-4f26-8cfc-0eb7bf2bbd47" providerId="AD" clId="Web-{9219E209-DA29-E091-E34F-BF216492A042}" dt="2026-04-09T20:08:28.721" v="53" actId="20577"/>
      <pc:docMkLst>
        <pc:docMk/>
      </pc:docMkLst>
      <pc:sldChg chg="modSp">
        <pc:chgData name="Damian Iwicki" userId="S::damian@accountability-in-action.com::0e308df3-f50d-4f26-8cfc-0eb7bf2bbd47" providerId="AD" clId="Web-{9219E209-DA29-E091-E34F-BF216492A042}" dt="2026-04-09T20:04:20.356" v="24" actId="14100"/>
        <pc:sldMkLst>
          <pc:docMk/>
          <pc:sldMk cId="585879440" sldId="2568"/>
        </pc:sldMkLst>
        <pc:spChg chg="mod">
          <ac:chgData name="Damian Iwicki" userId="S::damian@accountability-in-action.com::0e308df3-f50d-4f26-8cfc-0eb7bf2bbd47" providerId="AD" clId="Web-{9219E209-DA29-E091-E34F-BF216492A042}" dt="2026-04-09T20:04:20.356" v="24" actId="14100"/>
          <ac:spMkLst>
            <pc:docMk/>
            <pc:sldMk cId="585879440" sldId="2568"/>
            <ac:spMk id="4" creationId="{4AAAD572-8278-142E-4134-651CF9D84A16}"/>
          </ac:spMkLst>
        </pc:spChg>
      </pc:sldChg>
      <pc:sldChg chg="addSp delSp modSp">
        <pc:chgData name="Damian Iwicki" userId="S::damian@accountability-in-action.com::0e308df3-f50d-4f26-8cfc-0eb7bf2bbd47" providerId="AD" clId="Web-{9219E209-DA29-E091-E34F-BF216492A042}" dt="2026-04-09T20:05:43.764" v="42" actId="20577"/>
        <pc:sldMkLst>
          <pc:docMk/>
          <pc:sldMk cId="596669792" sldId="2569"/>
        </pc:sldMkLst>
        <pc:spChg chg="mod">
          <ac:chgData name="Damian Iwicki" userId="S::damian@accountability-in-action.com::0e308df3-f50d-4f26-8cfc-0eb7bf2bbd47" providerId="AD" clId="Web-{9219E209-DA29-E091-E34F-BF216492A042}" dt="2026-04-09T20:05:43.764" v="42" actId="20577"/>
          <ac:spMkLst>
            <pc:docMk/>
            <pc:sldMk cId="596669792" sldId="2569"/>
            <ac:spMk id="4" creationId="{F2D0D254-969A-0036-1436-F0E568ED25D9}"/>
          </ac:spMkLst>
        </pc:spChg>
      </pc:sldChg>
      <pc:sldChg chg="modSp">
        <pc:chgData name="Damian Iwicki" userId="S::damian@accountability-in-action.com::0e308df3-f50d-4f26-8cfc-0eb7bf2bbd47" providerId="AD" clId="Web-{9219E209-DA29-E091-E34F-BF216492A042}" dt="2026-04-09T20:08:28.721" v="53" actId="20577"/>
        <pc:sldMkLst>
          <pc:docMk/>
          <pc:sldMk cId="3075623787" sldId="2570"/>
        </pc:sldMkLst>
        <pc:spChg chg="mod">
          <ac:chgData name="Damian Iwicki" userId="S::damian@accountability-in-action.com::0e308df3-f50d-4f26-8cfc-0eb7bf2bbd47" providerId="AD" clId="Web-{9219E209-DA29-E091-E34F-BF216492A042}" dt="2026-04-09T20:08:28.721" v="53" actId="20577"/>
          <ac:spMkLst>
            <pc:docMk/>
            <pc:sldMk cId="3075623787" sldId="2570"/>
            <ac:spMk id="4" creationId="{CE723F75-1DF1-4A89-9D6E-1970A8032157}"/>
          </ac:spMkLst>
        </pc:spChg>
      </pc:sldChg>
      <pc:sldChg chg="modSp add replId">
        <pc:chgData name="Damian Iwicki" userId="S::damian@accountability-in-action.com::0e308df3-f50d-4f26-8cfc-0eb7bf2bbd47" providerId="AD" clId="Web-{9219E209-DA29-E091-E34F-BF216492A042}" dt="2026-04-09T20:03:22.776" v="7"/>
        <pc:sldMkLst>
          <pc:docMk/>
          <pc:sldMk cId="1079040177" sldId="2571"/>
        </pc:sldMkLst>
        <pc:spChg chg="mod">
          <ac:chgData name="Damian Iwicki" userId="S::damian@accountability-in-action.com::0e308df3-f50d-4f26-8cfc-0eb7bf2bbd47" providerId="AD" clId="Web-{9219E209-DA29-E091-E34F-BF216492A042}" dt="2026-04-09T20:03:22.776" v="7"/>
          <ac:spMkLst>
            <pc:docMk/>
            <pc:sldMk cId="1079040177" sldId="2571"/>
            <ac:spMk id="4" creationId="{36AE153F-F04B-ADA8-BAE3-0A018035A59A}"/>
          </ac:spMkLst>
        </pc:spChg>
      </pc:sldChg>
    </pc:docChg>
  </pc:docChgLst>
  <pc:docChgLst>
    <pc:chgData name="Damian Iwicki" userId="S::damian@accountability-in-action.com::0e308df3-f50d-4f26-8cfc-0eb7bf2bbd47" providerId="AD" clId="Web-{5F13F073-D925-2B14-A668-5C7DCC3E7C19}"/>
    <pc:docChg chg="modSld sldOrd">
      <pc:chgData name="Damian Iwicki" userId="S::damian@accountability-in-action.com::0e308df3-f50d-4f26-8cfc-0eb7bf2bbd47" providerId="AD" clId="Web-{5F13F073-D925-2B14-A668-5C7DCC3E7C19}" dt="2026-04-20T14:06:37.704" v="248" actId="20577"/>
      <pc:docMkLst>
        <pc:docMk/>
      </pc:docMkLst>
      <pc:sldChg chg="modSp">
        <pc:chgData name="Damian Iwicki" userId="S::damian@accountability-in-action.com::0e308df3-f50d-4f26-8cfc-0eb7bf2bbd47" providerId="AD" clId="Web-{5F13F073-D925-2B14-A668-5C7DCC3E7C19}" dt="2026-04-20T13:46:39.375" v="55" actId="20577"/>
        <pc:sldMkLst>
          <pc:docMk/>
          <pc:sldMk cId="455385002" sldId="2567"/>
        </pc:sldMkLst>
        <pc:spChg chg="mod">
          <ac:chgData name="Damian Iwicki" userId="S::damian@accountability-in-action.com::0e308df3-f50d-4f26-8cfc-0eb7bf2bbd47" providerId="AD" clId="Web-{5F13F073-D925-2B14-A668-5C7DCC3E7C19}" dt="2026-04-20T13:46:39.375" v="55" actId="20577"/>
          <ac:spMkLst>
            <pc:docMk/>
            <pc:sldMk cId="455385002" sldId="2567"/>
            <ac:spMk id="4" creationId="{DC07B97C-AB96-D230-2367-D66C07AEDF99}"/>
          </ac:spMkLst>
        </pc:spChg>
      </pc:sldChg>
      <pc:sldChg chg="modSp">
        <pc:chgData name="Damian Iwicki" userId="S::damian@accountability-in-action.com::0e308df3-f50d-4f26-8cfc-0eb7bf2bbd47" providerId="AD" clId="Web-{5F13F073-D925-2B14-A668-5C7DCC3E7C19}" dt="2026-04-20T13:45:23.921" v="20" actId="20577"/>
        <pc:sldMkLst>
          <pc:docMk/>
          <pc:sldMk cId="585879440" sldId="2568"/>
        </pc:sldMkLst>
        <pc:spChg chg="mod">
          <ac:chgData name="Damian Iwicki" userId="S::damian@accountability-in-action.com::0e308df3-f50d-4f26-8cfc-0eb7bf2bbd47" providerId="AD" clId="Web-{5F13F073-D925-2B14-A668-5C7DCC3E7C19}" dt="2026-04-20T13:45:23.921" v="20" actId="20577"/>
          <ac:spMkLst>
            <pc:docMk/>
            <pc:sldMk cId="585879440" sldId="2568"/>
            <ac:spMk id="4" creationId="{4AAAD572-8278-142E-4134-651CF9D84A16}"/>
          </ac:spMkLst>
        </pc:spChg>
        <pc:picChg chg="mod">
          <ac:chgData name="Damian Iwicki" userId="S::damian@accountability-in-action.com::0e308df3-f50d-4f26-8cfc-0eb7bf2bbd47" providerId="AD" clId="Web-{5F13F073-D925-2B14-A668-5C7DCC3E7C19}" dt="2026-04-20T13:45:11.734" v="12" actId="14100"/>
          <ac:picMkLst>
            <pc:docMk/>
            <pc:sldMk cId="585879440" sldId="2568"/>
            <ac:picMk id="8" creationId="{4801AF74-F762-41BA-998A-5EC24B6BF67D}"/>
          </ac:picMkLst>
        </pc:picChg>
      </pc:sldChg>
      <pc:sldChg chg="modSp">
        <pc:chgData name="Damian Iwicki" userId="S::damian@accountability-in-action.com::0e308df3-f50d-4f26-8cfc-0eb7bf2bbd47" providerId="AD" clId="Web-{5F13F073-D925-2B14-A668-5C7DCC3E7C19}" dt="2026-04-20T13:44:29.687" v="11" actId="20577"/>
        <pc:sldMkLst>
          <pc:docMk/>
          <pc:sldMk cId="596669792" sldId="2569"/>
        </pc:sldMkLst>
        <pc:spChg chg="mod">
          <ac:chgData name="Damian Iwicki" userId="S::damian@accountability-in-action.com::0e308df3-f50d-4f26-8cfc-0eb7bf2bbd47" providerId="AD" clId="Web-{5F13F073-D925-2B14-A668-5C7DCC3E7C19}" dt="2026-04-20T13:38:28.156" v="4" actId="14100"/>
          <ac:spMkLst>
            <pc:docMk/>
            <pc:sldMk cId="596669792" sldId="2569"/>
            <ac:spMk id="2" creationId="{4EBE5D9A-05A0-349E-BAA9-938973A071D3}"/>
          </ac:spMkLst>
        </pc:spChg>
        <pc:spChg chg="mod">
          <ac:chgData name="Damian Iwicki" userId="S::damian@accountability-in-action.com::0e308df3-f50d-4f26-8cfc-0eb7bf2bbd47" providerId="AD" clId="Web-{5F13F073-D925-2B14-A668-5C7DCC3E7C19}" dt="2026-04-20T13:44:29.687" v="11" actId="20577"/>
          <ac:spMkLst>
            <pc:docMk/>
            <pc:sldMk cId="596669792" sldId="2569"/>
            <ac:spMk id="4" creationId="{F2D0D254-969A-0036-1436-F0E568ED25D9}"/>
          </ac:spMkLst>
        </pc:spChg>
        <pc:picChg chg="mod">
          <ac:chgData name="Damian Iwicki" userId="S::damian@accountability-in-action.com::0e308df3-f50d-4f26-8cfc-0eb7bf2bbd47" providerId="AD" clId="Web-{5F13F073-D925-2B14-A668-5C7DCC3E7C19}" dt="2026-04-20T13:38:32.124" v="5" actId="1076"/>
          <ac:picMkLst>
            <pc:docMk/>
            <pc:sldMk cId="596669792" sldId="2569"/>
            <ac:picMk id="8" creationId="{FE4CC0F9-83B4-42C5-B06C-CBFF122936A2}"/>
          </ac:picMkLst>
        </pc:picChg>
      </pc:sldChg>
      <pc:sldChg chg="modSp">
        <pc:chgData name="Damian Iwicki" userId="S::damian@accountability-in-action.com::0e308df3-f50d-4f26-8cfc-0eb7bf2bbd47" providerId="AD" clId="Web-{5F13F073-D925-2B14-A668-5C7DCC3E7C19}" dt="2026-04-20T13:45:52.859" v="30" actId="14100"/>
        <pc:sldMkLst>
          <pc:docMk/>
          <pc:sldMk cId="3075623787" sldId="2570"/>
        </pc:sldMkLst>
        <pc:spChg chg="mod">
          <ac:chgData name="Damian Iwicki" userId="S::damian@accountability-in-action.com::0e308df3-f50d-4f26-8cfc-0eb7bf2bbd47" providerId="AD" clId="Web-{5F13F073-D925-2B14-A668-5C7DCC3E7C19}" dt="2026-04-20T13:45:46.328" v="29" actId="14100"/>
          <ac:spMkLst>
            <pc:docMk/>
            <pc:sldMk cId="3075623787" sldId="2570"/>
            <ac:spMk id="4" creationId="{CE723F75-1DF1-4A89-9D6E-1970A8032157}"/>
          </ac:spMkLst>
        </pc:spChg>
        <pc:picChg chg="mod">
          <ac:chgData name="Damian Iwicki" userId="S::damian@accountability-in-action.com::0e308df3-f50d-4f26-8cfc-0eb7bf2bbd47" providerId="AD" clId="Web-{5F13F073-D925-2B14-A668-5C7DCC3E7C19}" dt="2026-04-20T13:45:52.859" v="30" actId="14100"/>
          <ac:picMkLst>
            <pc:docMk/>
            <pc:sldMk cId="3075623787" sldId="2570"/>
            <ac:picMk id="8" creationId="{A200362A-FB88-4F71-B2B2-16E2E209F37C}"/>
          </ac:picMkLst>
        </pc:picChg>
      </pc:sldChg>
      <pc:sldChg chg="modSp">
        <pc:chgData name="Damian Iwicki" userId="S::damian@accountability-in-action.com::0e308df3-f50d-4f26-8cfc-0eb7bf2bbd47" providerId="AD" clId="Web-{5F13F073-D925-2B14-A668-5C7DCC3E7C19}" dt="2026-04-20T13:46:10.140" v="39" actId="20577"/>
        <pc:sldMkLst>
          <pc:docMk/>
          <pc:sldMk cId="3033778441" sldId="2572"/>
        </pc:sldMkLst>
        <pc:spChg chg="mod">
          <ac:chgData name="Damian Iwicki" userId="S::damian@accountability-in-action.com::0e308df3-f50d-4f26-8cfc-0eb7bf2bbd47" providerId="AD" clId="Web-{5F13F073-D925-2B14-A668-5C7DCC3E7C19}" dt="2026-04-20T13:46:10.140" v="39" actId="20577"/>
          <ac:spMkLst>
            <pc:docMk/>
            <pc:sldMk cId="3033778441" sldId="2572"/>
            <ac:spMk id="4" creationId="{1D57FE5F-124C-CF8B-483A-7D3876D4DAFF}"/>
          </ac:spMkLst>
        </pc:spChg>
        <pc:picChg chg="mod">
          <ac:chgData name="Damian Iwicki" userId="S::damian@accountability-in-action.com::0e308df3-f50d-4f26-8cfc-0eb7bf2bbd47" providerId="AD" clId="Web-{5F13F073-D925-2B14-A668-5C7DCC3E7C19}" dt="2026-04-20T13:46:02.672" v="31" actId="14100"/>
          <ac:picMkLst>
            <pc:docMk/>
            <pc:sldMk cId="3033778441" sldId="2572"/>
            <ac:picMk id="5" creationId="{777438DB-3C33-415A-A1BE-5A3731D8F6BB}"/>
          </ac:picMkLst>
        </pc:picChg>
      </pc:sldChg>
      <pc:sldChg chg="modSp">
        <pc:chgData name="Damian Iwicki" userId="S::damian@accountability-in-action.com::0e308df3-f50d-4f26-8cfc-0eb7bf2bbd47" providerId="AD" clId="Web-{5F13F073-D925-2B14-A668-5C7DCC3E7C19}" dt="2026-04-20T13:46:27.328" v="47" actId="20577"/>
        <pc:sldMkLst>
          <pc:docMk/>
          <pc:sldMk cId="2062074909" sldId="2573"/>
        </pc:sldMkLst>
        <pc:spChg chg="mod">
          <ac:chgData name="Damian Iwicki" userId="S::damian@accountability-in-action.com::0e308df3-f50d-4f26-8cfc-0eb7bf2bbd47" providerId="AD" clId="Web-{5F13F073-D925-2B14-A668-5C7DCC3E7C19}" dt="2026-04-20T13:46:27.328" v="47" actId="20577"/>
          <ac:spMkLst>
            <pc:docMk/>
            <pc:sldMk cId="2062074909" sldId="2573"/>
            <ac:spMk id="4" creationId="{DA6F24BF-357C-9DE7-0FDF-46DAE1E018D9}"/>
          </ac:spMkLst>
        </pc:spChg>
      </pc:sldChg>
      <pc:sldChg chg="modSp">
        <pc:chgData name="Damian Iwicki" userId="S::damian@accountability-in-action.com::0e308df3-f50d-4f26-8cfc-0eb7bf2bbd47" providerId="AD" clId="Web-{5F13F073-D925-2B14-A668-5C7DCC3E7C19}" dt="2026-04-20T13:47:10.797" v="66" actId="1076"/>
        <pc:sldMkLst>
          <pc:docMk/>
          <pc:sldMk cId="2106239991" sldId="2574"/>
        </pc:sldMkLst>
        <pc:spChg chg="mod">
          <ac:chgData name="Damian Iwicki" userId="S::damian@accountability-in-action.com::0e308df3-f50d-4f26-8cfc-0eb7bf2bbd47" providerId="AD" clId="Web-{5F13F073-D925-2B14-A668-5C7DCC3E7C19}" dt="2026-04-20T13:47:01.593" v="65" actId="1076"/>
          <ac:spMkLst>
            <pc:docMk/>
            <pc:sldMk cId="2106239991" sldId="2574"/>
            <ac:spMk id="2" creationId="{8C010B4B-F66E-762C-284D-7AD079670AB2}"/>
          </ac:spMkLst>
        </pc:spChg>
        <pc:spChg chg="mod">
          <ac:chgData name="Damian Iwicki" userId="S::damian@accountability-in-action.com::0e308df3-f50d-4f26-8cfc-0eb7bf2bbd47" providerId="AD" clId="Web-{5F13F073-D925-2B14-A668-5C7DCC3E7C19}" dt="2026-04-20T13:47:10.797" v="66" actId="1076"/>
          <ac:spMkLst>
            <pc:docMk/>
            <pc:sldMk cId="2106239991" sldId="2574"/>
            <ac:spMk id="4" creationId="{F4AFD411-AC07-E8BC-9B44-9C43C6F6DB26}"/>
          </ac:spMkLst>
        </pc:spChg>
      </pc:sldChg>
      <pc:sldChg chg="modSp">
        <pc:chgData name="Damian Iwicki" userId="S::damian@accountability-in-action.com::0e308df3-f50d-4f26-8cfc-0eb7bf2bbd47" providerId="AD" clId="Web-{5F13F073-D925-2B14-A668-5C7DCC3E7C19}" dt="2026-04-20T13:47:55.593" v="79" actId="14100"/>
        <pc:sldMkLst>
          <pc:docMk/>
          <pc:sldMk cId="3398552961" sldId="2575"/>
        </pc:sldMkLst>
        <pc:spChg chg="mod">
          <ac:chgData name="Damian Iwicki" userId="S::damian@accountability-in-action.com::0e308df3-f50d-4f26-8cfc-0eb7bf2bbd47" providerId="AD" clId="Web-{5F13F073-D925-2B14-A668-5C7DCC3E7C19}" dt="2026-04-20T13:47:43.843" v="77" actId="1076"/>
          <ac:spMkLst>
            <pc:docMk/>
            <pc:sldMk cId="3398552961" sldId="2575"/>
            <ac:spMk id="2" creationId="{C90ADCAA-0A64-0E7A-586D-60B88D1905A9}"/>
          </ac:spMkLst>
        </pc:spChg>
        <pc:spChg chg="mod">
          <ac:chgData name="Damian Iwicki" userId="S::damian@accountability-in-action.com::0e308df3-f50d-4f26-8cfc-0eb7bf2bbd47" providerId="AD" clId="Web-{5F13F073-D925-2B14-A668-5C7DCC3E7C19}" dt="2026-04-20T13:47:50.234" v="78" actId="1076"/>
          <ac:spMkLst>
            <pc:docMk/>
            <pc:sldMk cId="3398552961" sldId="2575"/>
            <ac:spMk id="4" creationId="{97E8CDC4-D4B7-1243-4BCA-BF5F2103E740}"/>
          </ac:spMkLst>
        </pc:spChg>
        <pc:spChg chg="mod">
          <ac:chgData name="Damian Iwicki" userId="S::damian@accountability-in-action.com::0e308df3-f50d-4f26-8cfc-0eb7bf2bbd47" providerId="AD" clId="Web-{5F13F073-D925-2B14-A668-5C7DCC3E7C19}" dt="2026-04-20T13:47:55.593" v="79" actId="14100"/>
          <ac:spMkLst>
            <pc:docMk/>
            <pc:sldMk cId="3398552961" sldId="2575"/>
            <ac:spMk id="9" creationId="{D298202D-F2C8-AE0D-CFAB-BA4C3BD2AFE0}"/>
          </ac:spMkLst>
        </pc:spChg>
      </pc:sldChg>
      <pc:sldChg chg="addSp delSp modSp ord addAnim delAnim">
        <pc:chgData name="Damian Iwicki" userId="S::damian@accountability-in-action.com::0e308df3-f50d-4f26-8cfc-0eb7bf2bbd47" providerId="AD" clId="Web-{5F13F073-D925-2B14-A668-5C7DCC3E7C19}" dt="2026-04-20T14:06:37.704" v="248" actId="20577"/>
        <pc:sldMkLst>
          <pc:docMk/>
          <pc:sldMk cId="3280340337" sldId="2576"/>
        </pc:sldMkLst>
        <pc:spChg chg="mod">
          <ac:chgData name="Damian Iwicki" userId="S::damian@accountability-in-action.com::0e308df3-f50d-4f26-8cfc-0eb7bf2bbd47" providerId="AD" clId="Web-{5F13F073-D925-2B14-A668-5C7DCC3E7C19}" dt="2026-04-20T13:48:33.937" v="91" actId="1076"/>
          <ac:spMkLst>
            <pc:docMk/>
            <pc:sldMk cId="3280340337" sldId="2576"/>
            <ac:spMk id="2" creationId="{AE49122A-1699-C249-2B58-8A50DC00A217}"/>
          </ac:spMkLst>
        </pc:spChg>
        <pc:spChg chg="add del mod">
          <ac:chgData name="Damian Iwicki" userId="S::damian@accountability-in-action.com::0e308df3-f50d-4f26-8cfc-0eb7bf2bbd47" providerId="AD" clId="Web-{5F13F073-D925-2B14-A668-5C7DCC3E7C19}" dt="2026-04-20T14:06:37.704" v="248" actId="20577"/>
          <ac:spMkLst>
            <pc:docMk/>
            <pc:sldMk cId="3280340337" sldId="2576"/>
            <ac:spMk id="4" creationId="{8B578587-1C3C-6377-9343-89B486C5AB3B}"/>
          </ac:spMkLst>
        </pc:spChg>
        <pc:picChg chg="mod">
          <ac:chgData name="Damian Iwicki" userId="S::damian@accountability-in-action.com::0e308df3-f50d-4f26-8cfc-0eb7bf2bbd47" providerId="AD" clId="Web-{5F13F073-D925-2B14-A668-5C7DCC3E7C19}" dt="2026-04-20T13:52:21.453" v="207" actId="1076"/>
          <ac:picMkLst>
            <pc:docMk/>
            <pc:sldMk cId="3280340337" sldId="2576"/>
            <ac:picMk id="5" creationId="{E623869C-6FCC-DFEB-E4F3-84FF5E207C86}"/>
          </ac:picMkLst>
        </pc:picChg>
      </pc:sldChg>
      <pc:sldChg chg="modSp">
        <pc:chgData name="Damian Iwicki" userId="S::damian@accountability-in-action.com::0e308df3-f50d-4f26-8cfc-0eb7bf2bbd47" providerId="AD" clId="Web-{5F13F073-D925-2B14-A668-5C7DCC3E7C19}" dt="2026-04-20T13:48:56.359" v="100" actId="20577"/>
        <pc:sldMkLst>
          <pc:docMk/>
          <pc:sldMk cId="3772443744" sldId="2577"/>
        </pc:sldMkLst>
        <pc:spChg chg="mod">
          <ac:chgData name="Damian Iwicki" userId="S::damian@accountability-in-action.com::0e308df3-f50d-4f26-8cfc-0eb7bf2bbd47" providerId="AD" clId="Web-{5F13F073-D925-2B14-A668-5C7DCC3E7C19}" dt="2026-04-20T13:48:56.359" v="100" actId="20577"/>
          <ac:spMkLst>
            <pc:docMk/>
            <pc:sldMk cId="3772443744" sldId="2577"/>
            <ac:spMk id="4" creationId="{1B879332-77D4-C483-C41F-D8DFD71E23FB}"/>
          </ac:spMkLst>
        </pc:spChg>
      </pc:sldChg>
      <pc:sldChg chg="modSp">
        <pc:chgData name="Damian Iwicki" userId="S::damian@accountability-in-action.com::0e308df3-f50d-4f26-8cfc-0eb7bf2bbd47" providerId="AD" clId="Web-{5F13F073-D925-2B14-A668-5C7DCC3E7C19}" dt="2026-04-20T14:05:40.860" v="242" actId="20577"/>
        <pc:sldMkLst>
          <pc:docMk/>
          <pc:sldMk cId="3760970660" sldId="2578"/>
        </pc:sldMkLst>
        <pc:spChg chg="mod">
          <ac:chgData name="Damian Iwicki" userId="S::damian@accountability-in-action.com::0e308df3-f50d-4f26-8cfc-0eb7bf2bbd47" providerId="AD" clId="Web-{5F13F073-D925-2B14-A668-5C7DCC3E7C19}" dt="2026-04-20T14:05:40.860" v="242" actId="20577"/>
          <ac:spMkLst>
            <pc:docMk/>
            <pc:sldMk cId="3760970660" sldId="2578"/>
            <ac:spMk id="4" creationId="{37421DD0-F3C4-570D-FAD4-E2402977C773}"/>
          </ac:spMkLst>
        </pc:spChg>
      </pc:sldChg>
      <pc:sldChg chg="modSp">
        <pc:chgData name="Damian Iwicki" userId="S::damian@accountability-in-action.com::0e308df3-f50d-4f26-8cfc-0eb7bf2bbd47" providerId="AD" clId="Web-{5F13F073-D925-2B14-A668-5C7DCC3E7C19}" dt="2026-04-20T13:49:10.187" v="108" actId="20577"/>
        <pc:sldMkLst>
          <pc:docMk/>
          <pc:sldMk cId="2713781057" sldId="2579"/>
        </pc:sldMkLst>
        <pc:spChg chg="mod">
          <ac:chgData name="Damian Iwicki" userId="S::damian@accountability-in-action.com::0e308df3-f50d-4f26-8cfc-0eb7bf2bbd47" providerId="AD" clId="Web-{5F13F073-D925-2B14-A668-5C7DCC3E7C19}" dt="2026-04-20T13:49:10.187" v="108" actId="20577"/>
          <ac:spMkLst>
            <pc:docMk/>
            <pc:sldMk cId="2713781057" sldId="2579"/>
            <ac:spMk id="4" creationId="{72D90D90-A53E-DD76-100C-D7FE841CA1C0}"/>
          </ac:spMkLst>
        </pc:spChg>
      </pc:sldChg>
      <pc:sldChg chg="modSp">
        <pc:chgData name="Damian Iwicki" userId="S::damian@accountability-in-action.com::0e308df3-f50d-4f26-8cfc-0eb7bf2bbd47" providerId="AD" clId="Web-{5F13F073-D925-2B14-A668-5C7DCC3E7C19}" dt="2026-04-20T13:49:19.515" v="113" actId="20577"/>
        <pc:sldMkLst>
          <pc:docMk/>
          <pc:sldMk cId="3865319246" sldId="2580"/>
        </pc:sldMkLst>
        <pc:spChg chg="mod">
          <ac:chgData name="Damian Iwicki" userId="S::damian@accountability-in-action.com::0e308df3-f50d-4f26-8cfc-0eb7bf2bbd47" providerId="AD" clId="Web-{5F13F073-D925-2B14-A668-5C7DCC3E7C19}" dt="2026-04-20T13:49:19.515" v="113" actId="20577"/>
          <ac:spMkLst>
            <pc:docMk/>
            <pc:sldMk cId="3865319246" sldId="2580"/>
            <ac:spMk id="4" creationId="{B1931316-558C-38F7-39D6-E96D30EAD83F}"/>
          </ac:spMkLst>
        </pc:spChg>
      </pc:sldChg>
      <pc:sldChg chg="modSp">
        <pc:chgData name="Damian Iwicki" userId="S::damian@accountability-in-action.com::0e308df3-f50d-4f26-8cfc-0eb7bf2bbd47" providerId="AD" clId="Web-{5F13F073-D925-2B14-A668-5C7DCC3E7C19}" dt="2026-04-20T13:49:34.109" v="124" actId="20577"/>
        <pc:sldMkLst>
          <pc:docMk/>
          <pc:sldMk cId="3602421537" sldId="2581"/>
        </pc:sldMkLst>
        <pc:spChg chg="mod">
          <ac:chgData name="Damian Iwicki" userId="S::damian@accountability-in-action.com::0e308df3-f50d-4f26-8cfc-0eb7bf2bbd47" providerId="AD" clId="Web-{5F13F073-D925-2B14-A668-5C7DCC3E7C19}" dt="2026-04-20T13:49:34.109" v="124" actId="20577"/>
          <ac:spMkLst>
            <pc:docMk/>
            <pc:sldMk cId="3602421537" sldId="2581"/>
            <ac:spMk id="4" creationId="{96346DAD-6A5A-653E-3E44-8CFED5D0A0F8}"/>
          </ac:spMkLst>
        </pc:spChg>
      </pc:sldChg>
      <pc:sldChg chg="modSp">
        <pc:chgData name="Damian Iwicki" userId="S::damian@accountability-in-action.com::0e308df3-f50d-4f26-8cfc-0eb7bf2bbd47" providerId="AD" clId="Web-{5F13F073-D925-2B14-A668-5C7DCC3E7C19}" dt="2026-04-20T13:49:44.156" v="132" actId="20577"/>
        <pc:sldMkLst>
          <pc:docMk/>
          <pc:sldMk cId="1499564243" sldId="2582"/>
        </pc:sldMkLst>
        <pc:spChg chg="mod">
          <ac:chgData name="Damian Iwicki" userId="S::damian@accountability-in-action.com::0e308df3-f50d-4f26-8cfc-0eb7bf2bbd47" providerId="AD" clId="Web-{5F13F073-D925-2B14-A668-5C7DCC3E7C19}" dt="2026-04-20T13:49:44.156" v="132" actId="20577"/>
          <ac:spMkLst>
            <pc:docMk/>
            <pc:sldMk cId="1499564243" sldId="2582"/>
            <ac:spMk id="4" creationId="{43808891-92B0-9F53-972F-297C185A1C7D}"/>
          </ac:spMkLst>
        </pc:spChg>
      </pc:sldChg>
      <pc:sldChg chg="modSp">
        <pc:chgData name="Damian Iwicki" userId="S::damian@accountability-in-action.com::0e308df3-f50d-4f26-8cfc-0eb7bf2bbd47" providerId="AD" clId="Web-{5F13F073-D925-2B14-A668-5C7DCC3E7C19}" dt="2026-04-20T13:50:02.500" v="140" actId="20577"/>
        <pc:sldMkLst>
          <pc:docMk/>
          <pc:sldMk cId="1634327516" sldId="2583"/>
        </pc:sldMkLst>
        <pc:spChg chg="mod">
          <ac:chgData name="Damian Iwicki" userId="S::damian@accountability-in-action.com::0e308df3-f50d-4f26-8cfc-0eb7bf2bbd47" providerId="AD" clId="Web-{5F13F073-D925-2B14-A668-5C7DCC3E7C19}" dt="2026-04-20T13:50:02.500" v="140" actId="20577"/>
          <ac:spMkLst>
            <pc:docMk/>
            <pc:sldMk cId="1634327516" sldId="2583"/>
            <ac:spMk id="4" creationId="{0CE242D6-4D3D-FAD1-9EED-F0A42BC59EC0}"/>
          </ac:spMkLst>
        </pc:spChg>
      </pc:sldChg>
      <pc:sldChg chg="modSp">
        <pc:chgData name="Damian Iwicki" userId="S::damian@accountability-in-action.com::0e308df3-f50d-4f26-8cfc-0eb7bf2bbd47" providerId="AD" clId="Web-{5F13F073-D925-2B14-A668-5C7DCC3E7C19}" dt="2026-04-20T13:50:12.484" v="151" actId="20577"/>
        <pc:sldMkLst>
          <pc:docMk/>
          <pc:sldMk cId="3649266626" sldId="2584"/>
        </pc:sldMkLst>
        <pc:spChg chg="mod">
          <ac:chgData name="Damian Iwicki" userId="S::damian@accountability-in-action.com::0e308df3-f50d-4f26-8cfc-0eb7bf2bbd47" providerId="AD" clId="Web-{5F13F073-D925-2B14-A668-5C7DCC3E7C19}" dt="2026-04-20T13:50:12.484" v="151" actId="20577"/>
          <ac:spMkLst>
            <pc:docMk/>
            <pc:sldMk cId="3649266626" sldId="2584"/>
            <ac:spMk id="4" creationId="{A4C0D356-5EF7-D7E7-F7D3-E753F532D3DF}"/>
          </ac:spMkLst>
        </pc:spChg>
      </pc:sldChg>
      <pc:sldChg chg="modSp">
        <pc:chgData name="Damian Iwicki" userId="S::damian@accountability-in-action.com::0e308df3-f50d-4f26-8cfc-0eb7bf2bbd47" providerId="AD" clId="Web-{5F13F073-D925-2B14-A668-5C7DCC3E7C19}" dt="2026-04-20T13:51:10.234" v="168" actId="14100"/>
        <pc:sldMkLst>
          <pc:docMk/>
          <pc:sldMk cId="2232299643" sldId="2585"/>
        </pc:sldMkLst>
        <pc:spChg chg="mod">
          <ac:chgData name="Damian Iwicki" userId="S::damian@accountability-in-action.com::0e308df3-f50d-4f26-8cfc-0eb7bf2bbd47" providerId="AD" clId="Web-{5F13F073-D925-2B14-A668-5C7DCC3E7C19}" dt="2026-04-20T13:50:32.844" v="161" actId="1076"/>
          <ac:spMkLst>
            <pc:docMk/>
            <pc:sldMk cId="2232299643" sldId="2585"/>
            <ac:spMk id="2" creationId="{C20B0F64-428A-B62B-2A02-E6BCAF3AD54B}"/>
          </ac:spMkLst>
        </pc:spChg>
        <pc:spChg chg="mod">
          <ac:chgData name="Damian Iwicki" userId="S::damian@accountability-in-action.com::0e308df3-f50d-4f26-8cfc-0eb7bf2bbd47" providerId="AD" clId="Web-{5F13F073-D925-2B14-A668-5C7DCC3E7C19}" dt="2026-04-20T13:51:10.234" v="168" actId="14100"/>
          <ac:spMkLst>
            <pc:docMk/>
            <pc:sldMk cId="2232299643" sldId="2585"/>
            <ac:spMk id="14" creationId="{03672BDF-72F7-030A-2C2A-E79A0B4BA60F}"/>
          </ac:spMkLst>
        </pc:spChg>
        <pc:graphicFrameChg chg="mod">
          <ac:chgData name="Damian Iwicki" userId="S::damian@accountability-in-action.com::0e308df3-f50d-4f26-8cfc-0eb7bf2bbd47" providerId="AD" clId="Web-{5F13F073-D925-2B14-A668-5C7DCC3E7C19}" dt="2026-04-20T13:50:35.594" v="162" actId="1076"/>
          <ac:graphicFrameMkLst>
            <pc:docMk/>
            <pc:sldMk cId="2232299643" sldId="2585"/>
            <ac:graphicFrameMk id="4" creationId="{96DE2ADC-1948-4591-9BBD-0374245830EC}"/>
          </ac:graphicFrameMkLst>
        </pc:graphicFrameChg>
      </pc:sldChg>
      <pc:sldChg chg="modSp">
        <pc:chgData name="Damian Iwicki" userId="S::damian@accountability-in-action.com::0e308df3-f50d-4f26-8cfc-0eb7bf2bbd47" providerId="AD" clId="Web-{5F13F073-D925-2B14-A668-5C7DCC3E7C19}" dt="2026-04-20T13:51:18.609" v="176" actId="20577"/>
        <pc:sldMkLst>
          <pc:docMk/>
          <pc:sldMk cId="723301614" sldId="2586"/>
        </pc:sldMkLst>
        <pc:spChg chg="mod">
          <ac:chgData name="Damian Iwicki" userId="S::damian@accountability-in-action.com::0e308df3-f50d-4f26-8cfc-0eb7bf2bbd47" providerId="AD" clId="Web-{5F13F073-D925-2B14-A668-5C7DCC3E7C19}" dt="2026-04-20T13:51:18.609" v="176" actId="20577"/>
          <ac:spMkLst>
            <pc:docMk/>
            <pc:sldMk cId="723301614" sldId="2586"/>
            <ac:spMk id="4" creationId="{7F86A845-BADA-FC52-74FF-FFE2F635ADB7}"/>
          </ac:spMkLst>
        </pc:spChg>
      </pc:sldChg>
      <pc:sldChg chg="modSp">
        <pc:chgData name="Damian Iwicki" userId="S::damian@accountability-in-action.com::0e308df3-f50d-4f26-8cfc-0eb7bf2bbd47" providerId="AD" clId="Web-{5F13F073-D925-2B14-A668-5C7DCC3E7C19}" dt="2026-04-20T13:51:27.265" v="184" actId="20577"/>
        <pc:sldMkLst>
          <pc:docMk/>
          <pc:sldMk cId="1217379788" sldId="2587"/>
        </pc:sldMkLst>
        <pc:spChg chg="mod">
          <ac:chgData name="Damian Iwicki" userId="S::damian@accountability-in-action.com::0e308df3-f50d-4f26-8cfc-0eb7bf2bbd47" providerId="AD" clId="Web-{5F13F073-D925-2B14-A668-5C7DCC3E7C19}" dt="2026-04-20T13:51:27.265" v="184" actId="20577"/>
          <ac:spMkLst>
            <pc:docMk/>
            <pc:sldMk cId="1217379788" sldId="2587"/>
            <ac:spMk id="4" creationId="{545B9E00-166B-8CAF-90B0-473EDD98C406}"/>
          </ac:spMkLst>
        </pc:spChg>
      </pc:sldChg>
      <pc:sldChg chg="modSp">
        <pc:chgData name="Damian Iwicki" userId="S::damian@accountability-in-action.com::0e308df3-f50d-4f26-8cfc-0eb7bf2bbd47" providerId="AD" clId="Web-{5F13F073-D925-2B14-A668-5C7DCC3E7C19}" dt="2026-04-20T13:51:35.515" v="193" actId="20577"/>
        <pc:sldMkLst>
          <pc:docMk/>
          <pc:sldMk cId="1115149891" sldId="2588"/>
        </pc:sldMkLst>
        <pc:spChg chg="mod">
          <ac:chgData name="Damian Iwicki" userId="S::damian@accountability-in-action.com::0e308df3-f50d-4f26-8cfc-0eb7bf2bbd47" providerId="AD" clId="Web-{5F13F073-D925-2B14-A668-5C7DCC3E7C19}" dt="2026-04-20T13:51:35.515" v="193" actId="20577"/>
          <ac:spMkLst>
            <pc:docMk/>
            <pc:sldMk cId="1115149891" sldId="2588"/>
            <ac:spMk id="4" creationId="{930168C3-1C76-1E2E-CFE7-0C9F621882E6}"/>
          </ac:spMkLst>
        </pc:spChg>
      </pc:sldChg>
      <pc:sldChg chg="modSp">
        <pc:chgData name="Damian Iwicki" userId="S::damian@accountability-in-action.com::0e308df3-f50d-4f26-8cfc-0eb7bf2bbd47" providerId="AD" clId="Web-{5F13F073-D925-2B14-A668-5C7DCC3E7C19}" dt="2026-04-20T13:51:46.078" v="201" actId="20577"/>
        <pc:sldMkLst>
          <pc:docMk/>
          <pc:sldMk cId="1330942278" sldId="2589"/>
        </pc:sldMkLst>
        <pc:spChg chg="mod">
          <ac:chgData name="Damian Iwicki" userId="S::damian@accountability-in-action.com::0e308df3-f50d-4f26-8cfc-0eb7bf2bbd47" providerId="AD" clId="Web-{5F13F073-D925-2B14-A668-5C7DCC3E7C19}" dt="2026-04-20T13:51:46.078" v="201" actId="20577"/>
          <ac:spMkLst>
            <pc:docMk/>
            <pc:sldMk cId="1330942278" sldId="2589"/>
            <ac:spMk id="4" creationId="{A6DDCC6F-9402-C35C-DEB3-5831F320827F}"/>
          </ac:spMkLst>
        </pc:spChg>
      </pc:sldChg>
    </pc:docChg>
  </pc:docChgLst>
  <pc:docChgLst>
    <pc:chgData name="Damian Iwicki" userId="S::damian@accountability-in-action.com::0e308df3-f50d-4f26-8cfc-0eb7bf2bbd47" providerId="AD" clId="Web-{5F891E57-2C20-7471-92F9-4CA0CF50416B}"/>
    <pc:docChg chg="modSld">
      <pc:chgData name="Damian Iwicki" userId="S::damian@accountability-in-action.com::0e308df3-f50d-4f26-8cfc-0eb7bf2bbd47" providerId="AD" clId="Web-{5F891E57-2C20-7471-92F9-4CA0CF50416B}" dt="2026-04-27T15:21:28.985" v="34"/>
      <pc:docMkLst>
        <pc:docMk/>
      </pc:docMkLst>
      <pc:sldChg chg="modSp">
        <pc:chgData name="Damian Iwicki" userId="S::damian@accountability-in-action.com::0e308df3-f50d-4f26-8cfc-0eb7bf2bbd47" providerId="AD" clId="Web-{5F891E57-2C20-7471-92F9-4CA0CF50416B}" dt="2026-04-27T15:21:28.985" v="34"/>
        <pc:sldMkLst>
          <pc:docMk/>
          <pc:sldMk cId="3760970660" sldId="2578"/>
        </pc:sldMkLst>
        <pc:spChg chg="mod">
          <ac:chgData name="Damian Iwicki" userId="S::damian@accountability-in-action.com::0e308df3-f50d-4f26-8cfc-0eb7bf2bbd47" providerId="AD" clId="Web-{5F891E57-2C20-7471-92F9-4CA0CF50416B}" dt="2026-04-27T15:21:28.985" v="34"/>
          <ac:spMkLst>
            <pc:docMk/>
            <pc:sldMk cId="3760970660" sldId="2578"/>
            <ac:spMk id="4" creationId="{37421DD0-F3C4-570D-FAD4-E2402977C773}"/>
          </ac:spMkLst>
        </pc:spChg>
      </pc:sldChg>
    </pc:docChg>
  </pc:docChgLst>
  <pc:docChgLst>
    <pc:chgData name="Damian Iwicki" userId="S::damian@accountability-in-action.com::0e308df3-f50d-4f26-8cfc-0eb7bf2bbd47" providerId="AD" clId="Web-{4774D770-3253-C26B-FE61-D7512B6EF9D8}"/>
    <pc:docChg chg="modSld">
      <pc:chgData name="Damian Iwicki" userId="S::damian@accountability-in-action.com::0e308df3-f50d-4f26-8cfc-0eb7bf2bbd47" providerId="AD" clId="Web-{4774D770-3253-C26B-FE61-D7512B6EF9D8}" dt="2026-04-08T19:25:54.113" v="276" actId="1076"/>
      <pc:docMkLst>
        <pc:docMk/>
      </pc:docMkLst>
      <pc:sldChg chg="modSp">
        <pc:chgData name="Damian Iwicki" userId="S::damian@accountability-in-action.com::0e308df3-f50d-4f26-8cfc-0eb7bf2bbd47" providerId="AD" clId="Web-{4774D770-3253-C26B-FE61-D7512B6EF9D8}" dt="2026-04-08T19:25:54.113" v="276" actId="1076"/>
        <pc:sldMkLst>
          <pc:docMk/>
          <pc:sldMk cId="4011829805" sldId="2565"/>
        </pc:sldMkLst>
        <pc:spChg chg="mod">
          <ac:chgData name="Damian Iwicki" userId="S::damian@accountability-in-action.com::0e308df3-f50d-4f26-8cfc-0eb7bf2bbd47" providerId="AD" clId="Web-{4774D770-3253-C26B-FE61-D7512B6EF9D8}" dt="2026-04-08T19:25:49.034" v="275" actId="1076"/>
          <ac:spMkLst>
            <pc:docMk/>
            <pc:sldMk cId="4011829805" sldId="2565"/>
            <ac:spMk id="2" creationId="{6C9B847B-206A-93FD-7F96-0EC0B6F6EFE5}"/>
          </ac:spMkLst>
        </pc:spChg>
        <pc:spChg chg="mod">
          <ac:chgData name="Damian Iwicki" userId="S::damian@accountability-in-action.com::0e308df3-f50d-4f26-8cfc-0eb7bf2bbd47" providerId="AD" clId="Web-{4774D770-3253-C26B-FE61-D7512B6EF9D8}" dt="2026-04-08T19:24:30.843" v="274" actId="20577"/>
          <ac:spMkLst>
            <pc:docMk/>
            <pc:sldMk cId="4011829805" sldId="2565"/>
            <ac:spMk id="4" creationId="{53DB436C-13A6-F01F-CB0E-6F254C0ACACE}"/>
          </ac:spMkLst>
        </pc:spChg>
        <pc:picChg chg="mod">
          <ac:chgData name="Damian Iwicki" userId="S::damian@accountability-in-action.com::0e308df3-f50d-4f26-8cfc-0eb7bf2bbd47" providerId="AD" clId="Web-{4774D770-3253-C26B-FE61-D7512B6EF9D8}" dt="2026-04-08T19:25:54.113" v="276" actId="1076"/>
          <ac:picMkLst>
            <pc:docMk/>
            <pc:sldMk cId="4011829805" sldId="2565"/>
            <ac:picMk id="8" creationId="{A53287FC-7F10-49DE-AF55-6CC03B60FAC2}"/>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image" Target="../media/image52.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image" Target="../media/image52.jpe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243686-9A44-462D-9271-7AE11A67AB2D}" type="doc">
      <dgm:prSet loTypeId="urn:microsoft.com/office/officeart/2024/3/layout/verticalVisualTextBlock1" loCatId="Picture" qsTypeId="urn:microsoft.com/office/officeart/2005/8/quickstyle/simple4" qsCatId="simple" csTypeId="urn:microsoft.com/office/officeart/2005/8/colors/accent0_3" csCatId="mainScheme" phldr="1"/>
      <dgm:spPr/>
      <dgm:t>
        <a:bodyPr/>
        <a:lstStyle/>
        <a:p>
          <a:endParaRPr lang="en-US"/>
        </a:p>
      </dgm:t>
    </dgm:pt>
    <dgm:pt modelId="{4A939E72-929D-4F1A-AF80-52A2079CC32E}">
      <dgm:prSet/>
      <dgm:spPr/>
      <dgm:t>
        <a:bodyPr/>
        <a:lstStyle/>
        <a:p>
          <a:pPr>
            <a:lnSpc>
              <a:spcPct val="100000"/>
            </a:lnSpc>
            <a:defRPr b="1"/>
          </a:pPr>
          <a:r>
            <a:rPr lang="en-US"/>
            <a:t>Challenges of Unstructured LOIs</a:t>
          </a:r>
        </a:p>
      </dgm:t>
    </dgm:pt>
    <dgm:pt modelId="{D40A8586-B39E-41E8-AC36-600E51129BC9}" type="parTrans" cxnId="{917E4966-0841-4AAF-8CB9-56B7A2052E9C}">
      <dgm:prSet/>
      <dgm:spPr/>
      <dgm:t>
        <a:bodyPr/>
        <a:lstStyle/>
        <a:p>
          <a:endParaRPr lang="en-US"/>
        </a:p>
      </dgm:t>
    </dgm:pt>
    <dgm:pt modelId="{7C82CED0-2859-4870-957F-1CE986A1A003}" type="sibTrans" cxnId="{917E4966-0841-4AAF-8CB9-56B7A2052E9C}">
      <dgm:prSet/>
      <dgm:spPr/>
      <dgm:t>
        <a:bodyPr/>
        <a:lstStyle/>
        <a:p>
          <a:pPr>
            <a:lnSpc>
              <a:spcPct val="100000"/>
            </a:lnSpc>
            <a:defRPr b="1"/>
          </a:pPr>
          <a:endParaRPr lang="en-US"/>
        </a:p>
      </dgm:t>
    </dgm:pt>
    <dgm:pt modelId="{CF198962-D188-46CF-A932-C8B1946962A6}">
      <dgm:prSet/>
      <dgm:spPr/>
      <dgm:t>
        <a:bodyPr/>
        <a:lstStyle/>
        <a:p>
          <a:pPr>
            <a:lnSpc>
              <a:spcPct val="100000"/>
            </a:lnSpc>
          </a:pPr>
          <a:r>
            <a:rPr lang="en-US"/>
            <a:t>Critical lease terms are scattered or inconsistently worded in unstructured LOIs, complicating manual extraction.</a:t>
          </a:r>
        </a:p>
      </dgm:t>
    </dgm:pt>
    <dgm:pt modelId="{F1370853-A6E1-43FD-A6B2-E5C8E9C2B9AD}" type="parTrans" cxnId="{60B5DF58-EB08-4D3C-B6A5-ACEEE2EB148C}">
      <dgm:prSet/>
      <dgm:spPr/>
      <dgm:t>
        <a:bodyPr/>
        <a:lstStyle/>
        <a:p>
          <a:endParaRPr lang="en-US"/>
        </a:p>
      </dgm:t>
    </dgm:pt>
    <dgm:pt modelId="{00E55C81-4581-4465-83FD-F8B2E9175584}" type="sibTrans" cxnId="{60B5DF58-EB08-4D3C-B6A5-ACEEE2EB148C}">
      <dgm:prSet/>
      <dgm:spPr/>
      <dgm:t>
        <a:bodyPr/>
        <a:lstStyle/>
        <a:p>
          <a:endParaRPr lang="en-US"/>
        </a:p>
      </dgm:t>
    </dgm:pt>
    <dgm:pt modelId="{25E00C88-6DD5-43C4-BEA2-350CF6963312}">
      <dgm:prSet/>
      <dgm:spPr/>
      <dgm:t>
        <a:bodyPr/>
        <a:lstStyle/>
        <a:p>
          <a:pPr>
            <a:lnSpc>
              <a:spcPct val="100000"/>
            </a:lnSpc>
            <a:defRPr b="1"/>
          </a:pPr>
          <a:r>
            <a:rPr lang="en-US"/>
            <a:t>AI Lease Structuring Solution</a:t>
          </a:r>
        </a:p>
      </dgm:t>
    </dgm:pt>
    <dgm:pt modelId="{4E21C8A3-BC49-4514-B765-CB76F208D8D3}" type="parTrans" cxnId="{A9164111-6B28-4BCC-8CDD-C00F1D6EF3F7}">
      <dgm:prSet/>
      <dgm:spPr/>
      <dgm:t>
        <a:bodyPr/>
        <a:lstStyle/>
        <a:p>
          <a:endParaRPr lang="en-US"/>
        </a:p>
      </dgm:t>
    </dgm:pt>
    <dgm:pt modelId="{BE4888AA-C9B5-4E40-A7F5-C236B774D4C7}" type="sibTrans" cxnId="{A9164111-6B28-4BCC-8CDD-C00F1D6EF3F7}">
      <dgm:prSet/>
      <dgm:spPr/>
      <dgm:t>
        <a:bodyPr/>
        <a:lstStyle/>
        <a:p>
          <a:pPr>
            <a:lnSpc>
              <a:spcPct val="100000"/>
            </a:lnSpc>
            <a:defRPr b="1"/>
          </a:pPr>
          <a:endParaRPr lang="en-US"/>
        </a:p>
      </dgm:t>
    </dgm:pt>
    <dgm:pt modelId="{CAE14499-2137-43D5-BD6E-092B9E58D9F0}">
      <dgm:prSet/>
      <dgm:spPr/>
      <dgm:t>
        <a:bodyPr/>
        <a:lstStyle/>
        <a:p>
          <a:pPr>
            <a:lnSpc>
              <a:spcPct val="100000"/>
            </a:lnSpc>
          </a:pPr>
          <a:r>
            <a:rPr lang="en-US"/>
            <a:t>AI extracts terms from LOIs into a standardized lease template, flagging ambiguities and missing values without guessing.</a:t>
          </a:r>
        </a:p>
      </dgm:t>
    </dgm:pt>
    <dgm:pt modelId="{6B180054-17C6-4F2E-B1E4-E7F82ED669DE}" type="parTrans" cxnId="{73AADCB6-0D7D-48CD-9E1D-5C6ABC8D0E55}">
      <dgm:prSet/>
      <dgm:spPr/>
      <dgm:t>
        <a:bodyPr/>
        <a:lstStyle/>
        <a:p>
          <a:endParaRPr lang="en-US"/>
        </a:p>
      </dgm:t>
    </dgm:pt>
    <dgm:pt modelId="{483BF3CD-7226-4EC2-8466-A85067D7E093}" type="sibTrans" cxnId="{73AADCB6-0D7D-48CD-9E1D-5C6ABC8D0E55}">
      <dgm:prSet/>
      <dgm:spPr/>
      <dgm:t>
        <a:bodyPr/>
        <a:lstStyle/>
        <a:p>
          <a:endParaRPr lang="en-US"/>
        </a:p>
      </dgm:t>
    </dgm:pt>
    <dgm:pt modelId="{F1E274E4-B7C2-4DDC-BAEE-9868B88E1189}">
      <dgm:prSet/>
      <dgm:spPr/>
      <dgm:t>
        <a:bodyPr/>
        <a:lstStyle/>
        <a:p>
          <a:pPr>
            <a:lnSpc>
              <a:spcPct val="100000"/>
            </a:lnSpc>
            <a:defRPr b="1"/>
          </a:pPr>
          <a:r>
            <a:rPr lang="en-US"/>
            <a:t>Benefits of AI Assistance</a:t>
          </a:r>
        </a:p>
      </dgm:t>
    </dgm:pt>
    <dgm:pt modelId="{B8BCA6B0-34AD-4DB6-BB00-FDA825BB9424}" type="parTrans" cxnId="{845673A7-AA94-4D31-B50A-627F87D66578}">
      <dgm:prSet/>
      <dgm:spPr/>
      <dgm:t>
        <a:bodyPr/>
        <a:lstStyle/>
        <a:p>
          <a:endParaRPr lang="en-US"/>
        </a:p>
      </dgm:t>
    </dgm:pt>
    <dgm:pt modelId="{E9A8DB92-9A2B-4E53-9AEB-8AA25D2751A3}" type="sibTrans" cxnId="{845673A7-AA94-4D31-B50A-627F87D66578}">
      <dgm:prSet/>
      <dgm:spPr/>
      <dgm:t>
        <a:bodyPr/>
        <a:lstStyle/>
        <a:p>
          <a:endParaRPr lang="en-US"/>
        </a:p>
      </dgm:t>
    </dgm:pt>
    <dgm:pt modelId="{EC7B4BC5-5256-47B6-A218-B55072113FAE}">
      <dgm:prSet/>
      <dgm:spPr/>
      <dgm:t>
        <a:bodyPr/>
        <a:lstStyle/>
        <a:p>
          <a:pPr>
            <a:lnSpc>
              <a:spcPct val="100000"/>
            </a:lnSpc>
          </a:pPr>
          <a:r>
            <a:rPr lang="en-US"/>
            <a:t>AI accelerates lease drafting, improves governance by surfacing ambiguities, and supports consistent, scalable workflows.</a:t>
          </a:r>
        </a:p>
      </dgm:t>
    </dgm:pt>
    <dgm:pt modelId="{6404BC8B-7FAC-4802-9A87-BF4003562585}" type="parTrans" cxnId="{121AD5B4-173E-48C4-88BA-25BF28A7FFBD}">
      <dgm:prSet/>
      <dgm:spPr/>
      <dgm:t>
        <a:bodyPr/>
        <a:lstStyle/>
        <a:p>
          <a:endParaRPr lang="en-US"/>
        </a:p>
      </dgm:t>
    </dgm:pt>
    <dgm:pt modelId="{A942F3C9-070C-4A45-95E9-582925F17A44}" type="sibTrans" cxnId="{121AD5B4-173E-48C4-88BA-25BF28A7FFBD}">
      <dgm:prSet/>
      <dgm:spPr/>
      <dgm:t>
        <a:bodyPr/>
        <a:lstStyle/>
        <a:p>
          <a:endParaRPr lang="en-US"/>
        </a:p>
      </dgm:t>
    </dgm:pt>
    <dgm:pt modelId="{639142E7-7502-4EE1-A7F5-4D2190C821C2}" type="pres">
      <dgm:prSet presAssocID="{87243686-9A44-462D-9271-7AE11A67AB2D}" presName="Root" presStyleCnt="0">
        <dgm:presLayoutVars>
          <dgm:dir/>
          <dgm:resizeHandles val="exact"/>
        </dgm:presLayoutVars>
      </dgm:prSet>
      <dgm:spPr/>
    </dgm:pt>
    <dgm:pt modelId="{DA5690BF-47C5-4E4E-AFEF-3D282D8D8FC8}" type="pres">
      <dgm:prSet presAssocID="{4A939E72-929D-4F1A-AF80-52A2079CC32E}" presName="Composite" presStyleCnt="0"/>
      <dgm:spPr/>
    </dgm:pt>
    <dgm:pt modelId="{F8D51A31-9BFA-4557-AF0B-DAB194BB9706}" type="pres">
      <dgm:prSet presAssocID="{4A939E72-929D-4F1A-AF80-52A2079CC32E}"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22773" r="10480" b="4"/>
          <a:stretch/>
        </a:blipFill>
      </dgm:spPr>
      <dgm:extLst>
        <a:ext uri="{E40237B7-FDA0-4F09-8148-C483321AD2D9}">
          <dgm14:cNvPr xmlns:dgm14="http://schemas.microsoft.com/office/drawing/2010/diagram" id="0" name="" descr="Close-up of shredded documents"/>
        </a:ext>
      </dgm:extLst>
    </dgm:pt>
    <dgm:pt modelId="{AB52B0F2-0822-445B-A448-71139D306AFD}" type="pres">
      <dgm:prSet presAssocID="{4A939E72-929D-4F1A-AF80-52A2079CC32E}" presName="Subtitle" presStyleLbl="revTx" presStyleIdx="0" presStyleCnt="6">
        <dgm:presLayoutVars>
          <dgm:chMax val="0"/>
          <dgm:bulletEnabled/>
        </dgm:presLayoutVars>
      </dgm:prSet>
      <dgm:spPr/>
    </dgm:pt>
    <dgm:pt modelId="{0EC53D32-C878-4A7F-B50B-3760272D072D}" type="pres">
      <dgm:prSet presAssocID="{4A939E72-929D-4F1A-AF80-52A2079CC32E}" presName="Description" presStyleLbl="revTx" presStyleIdx="1" presStyleCnt="6">
        <dgm:presLayoutVars>
          <dgm:bulletEnabled/>
        </dgm:presLayoutVars>
      </dgm:prSet>
      <dgm:spPr/>
    </dgm:pt>
    <dgm:pt modelId="{6F2BBF7A-C71F-47F3-8A99-EFC95F244DBF}" type="pres">
      <dgm:prSet presAssocID="{7C82CED0-2859-4870-957F-1CE986A1A003}" presName="sibTrans" presStyleLbl="sibTrans2D1" presStyleIdx="0" presStyleCnt="0"/>
      <dgm:spPr/>
    </dgm:pt>
    <dgm:pt modelId="{A6747AD8-7586-4B34-AE58-CB7DFE53A1CC}" type="pres">
      <dgm:prSet presAssocID="{25E00C88-6DD5-43C4-BEA2-350CF6963312}" presName="Composite" presStyleCnt="0"/>
      <dgm:spPr/>
    </dgm:pt>
    <dgm:pt modelId="{3C0A3526-14E6-481F-815E-3EF73B29E321}" type="pres">
      <dgm:prSet presAssocID="{25E00C88-6DD5-43C4-BEA2-350CF6963312}"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32540" r="955" b="-8"/>
          <a:stretch/>
        </a:blipFill>
      </dgm:spPr>
      <dgm:extLst>
        <a:ext uri="{E40237B7-FDA0-4F09-8148-C483321AD2D9}">
          <dgm14:cNvPr xmlns:dgm14="http://schemas.microsoft.com/office/drawing/2010/diagram" id="0" name="" descr="Business loan application on a table. There is a keyboard, mobile phone and coffee on the old wooden table"/>
        </a:ext>
      </dgm:extLst>
    </dgm:pt>
    <dgm:pt modelId="{09EF695F-B123-4BD7-84C7-C77C4BA0FB35}" type="pres">
      <dgm:prSet presAssocID="{25E00C88-6DD5-43C4-BEA2-350CF6963312}" presName="Subtitle" presStyleLbl="revTx" presStyleIdx="2" presStyleCnt="6">
        <dgm:presLayoutVars>
          <dgm:chMax val="0"/>
          <dgm:bulletEnabled/>
        </dgm:presLayoutVars>
      </dgm:prSet>
      <dgm:spPr/>
    </dgm:pt>
    <dgm:pt modelId="{2A017183-52FA-42BF-A48F-28E2DA6BA5ED}" type="pres">
      <dgm:prSet presAssocID="{25E00C88-6DD5-43C4-BEA2-350CF6963312}" presName="Description" presStyleLbl="revTx" presStyleIdx="3" presStyleCnt="6">
        <dgm:presLayoutVars>
          <dgm:bulletEnabled/>
        </dgm:presLayoutVars>
      </dgm:prSet>
      <dgm:spPr/>
    </dgm:pt>
    <dgm:pt modelId="{3E4A2007-6DE2-48A8-A2BC-C1266C0B65BE}" type="pres">
      <dgm:prSet presAssocID="{BE4888AA-C9B5-4E40-A7F5-C236B774D4C7}" presName="sibTrans" presStyleLbl="sibTrans2D1" presStyleIdx="0" presStyleCnt="0"/>
      <dgm:spPr/>
    </dgm:pt>
    <dgm:pt modelId="{AF5DDB24-0560-4B55-AD63-07CDF292A966}" type="pres">
      <dgm:prSet presAssocID="{F1E274E4-B7C2-4DDC-BAEE-9868B88E1189}" presName="Composite" presStyleCnt="0"/>
      <dgm:spPr/>
    </dgm:pt>
    <dgm:pt modelId="{8D48F46C-B6D6-4443-8395-595803D66878}" type="pres">
      <dgm:prSet presAssocID="{F1E274E4-B7C2-4DDC-BAEE-9868B88E1189}"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8431" r="24822" b="4"/>
          <a:stretch/>
        </a:blipFill>
      </dgm:spPr>
      <dgm:extLst>
        <a:ext uri="{E40237B7-FDA0-4F09-8148-C483321AD2D9}">
          <dgm14:cNvPr xmlns:dgm14="http://schemas.microsoft.com/office/drawing/2010/diagram" id="0" name="" descr="Exchanging ideas in the boardroom"/>
        </a:ext>
      </dgm:extLst>
    </dgm:pt>
    <dgm:pt modelId="{A52A2A5A-F72B-47F3-92CE-8EA1FEF9CF61}" type="pres">
      <dgm:prSet presAssocID="{F1E274E4-B7C2-4DDC-BAEE-9868B88E1189}" presName="Subtitle" presStyleLbl="revTx" presStyleIdx="4" presStyleCnt="6">
        <dgm:presLayoutVars>
          <dgm:chMax val="0"/>
          <dgm:bulletEnabled/>
        </dgm:presLayoutVars>
      </dgm:prSet>
      <dgm:spPr/>
    </dgm:pt>
    <dgm:pt modelId="{CB0C9CF0-74C7-4EFC-BACF-CD7AD86E2BC7}" type="pres">
      <dgm:prSet presAssocID="{F1E274E4-B7C2-4DDC-BAEE-9868B88E1189}" presName="Description" presStyleLbl="revTx" presStyleIdx="5" presStyleCnt="6">
        <dgm:presLayoutVars>
          <dgm:bulletEnabled/>
        </dgm:presLayoutVars>
      </dgm:prSet>
      <dgm:spPr/>
    </dgm:pt>
  </dgm:ptLst>
  <dgm:cxnLst>
    <dgm:cxn modelId="{A9164111-6B28-4BCC-8CDD-C00F1D6EF3F7}" srcId="{87243686-9A44-462D-9271-7AE11A67AB2D}" destId="{25E00C88-6DD5-43C4-BEA2-350CF6963312}" srcOrd="1" destOrd="0" parTransId="{4E21C8A3-BC49-4514-B765-CB76F208D8D3}" sibTransId="{BE4888AA-C9B5-4E40-A7F5-C236B774D4C7}"/>
    <dgm:cxn modelId="{A03C3319-0D16-4396-BE72-68A6FA73B797}" type="presOf" srcId="{EC7B4BC5-5256-47B6-A218-B55072113FAE}" destId="{CB0C9CF0-74C7-4EFC-BACF-CD7AD86E2BC7}" srcOrd="0" destOrd="0" presId="urn:microsoft.com/office/officeart/2024/3/layout/verticalVisualTextBlock1"/>
    <dgm:cxn modelId="{77544A41-3FC4-43B9-8527-9FC97867CC97}" type="presOf" srcId="{4A939E72-929D-4F1A-AF80-52A2079CC32E}" destId="{AB52B0F2-0822-445B-A448-71139D306AFD}" srcOrd="0" destOrd="0" presId="urn:microsoft.com/office/officeart/2024/3/layout/verticalVisualTextBlock1"/>
    <dgm:cxn modelId="{C22A1842-381D-4515-94A7-02A87620BE06}" type="presOf" srcId="{87243686-9A44-462D-9271-7AE11A67AB2D}" destId="{639142E7-7502-4EE1-A7F5-4D2190C821C2}" srcOrd="0" destOrd="0" presId="urn:microsoft.com/office/officeart/2024/3/layout/verticalVisualTextBlock1"/>
    <dgm:cxn modelId="{1915EC43-0E44-4DA4-ADC0-8320F6EEF873}" type="presOf" srcId="{25E00C88-6DD5-43C4-BEA2-350CF6963312}" destId="{09EF695F-B123-4BD7-84C7-C77C4BA0FB35}" srcOrd="0" destOrd="0" presId="urn:microsoft.com/office/officeart/2024/3/layout/verticalVisualTextBlock1"/>
    <dgm:cxn modelId="{917E4966-0841-4AAF-8CB9-56B7A2052E9C}" srcId="{87243686-9A44-462D-9271-7AE11A67AB2D}" destId="{4A939E72-929D-4F1A-AF80-52A2079CC32E}" srcOrd="0" destOrd="0" parTransId="{D40A8586-B39E-41E8-AC36-600E51129BC9}" sibTransId="{7C82CED0-2859-4870-957F-1CE986A1A003}"/>
    <dgm:cxn modelId="{60B5DF58-EB08-4D3C-B6A5-ACEEE2EB148C}" srcId="{4A939E72-929D-4F1A-AF80-52A2079CC32E}" destId="{CF198962-D188-46CF-A932-C8B1946962A6}" srcOrd="0" destOrd="0" parTransId="{F1370853-A6E1-43FD-A6B2-E5C8E9C2B9AD}" sibTransId="{00E55C81-4581-4465-83FD-F8B2E9175584}"/>
    <dgm:cxn modelId="{4A268596-1367-486E-B4DF-60F27C99C938}" type="presOf" srcId="{CAE14499-2137-43D5-BD6E-092B9E58D9F0}" destId="{2A017183-52FA-42BF-A48F-28E2DA6BA5ED}" srcOrd="0" destOrd="0" presId="urn:microsoft.com/office/officeart/2024/3/layout/verticalVisualTextBlock1"/>
    <dgm:cxn modelId="{845673A7-AA94-4D31-B50A-627F87D66578}" srcId="{87243686-9A44-462D-9271-7AE11A67AB2D}" destId="{F1E274E4-B7C2-4DDC-BAEE-9868B88E1189}" srcOrd="2" destOrd="0" parTransId="{B8BCA6B0-34AD-4DB6-BB00-FDA825BB9424}" sibTransId="{E9A8DB92-9A2B-4E53-9AEB-8AA25D2751A3}"/>
    <dgm:cxn modelId="{622D02A9-29AD-4917-98B0-32EB172CACA5}" type="presOf" srcId="{F1E274E4-B7C2-4DDC-BAEE-9868B88E1189}" destId="{A52A2A5A-F72B-47F3-92CE-8EA1FEF9CF61}" srcOrd="0" destOrd="0" presId="urn:microsoft.com/office/officeart/2024/3/layout/verticalVisualTextBlock1"/>
    <dgm:cxn modelId="{09F408B0-2E27-417F-BF8B-7B6CA946C569}" type="presOf" srcId="{CF198962-D188-46CF-A932-C8B1946962A6}" destId="{0EC53D32-C878-4A7F-B50B-3760272D072D}" srcOrd="0" destOrd="0" presId="urn:microsoft.com/office/officeart/2024/3/layout/verticalVisualTextBlock1"/>
    <dgm:cxn modelId="{121AD5B4-173E-48C4-88BA-25BF28A7FFBD}" srcId="{F1E274E4-B7C2-4DDC-BAEE-9868B88E1189}" destId="{EC7B4BC5-5256-47B6-A218-B55072113FAE}" srcOrd="0" destOrd="0" parTransId="{6404BC8B-7FAC-4802-9A87-BF4003562585}" sibTransId="{A942F3C9-070C-4A45-95E9-582925F17A44}"/>
    <dgm:cxn modelId="{73AADCB6-0D7D-48CD-9E1D-5C6ABC8D0E55}" srcId="{25E00C88-6DD5-43C4-BEA2-350CF6963312}" destId="{CAE14499-2137-43D5-BD6E-092B9E58D9F0}" srcOrd="0" destOrd="0" parTransId="{6B180054-17C6-4F2E-B1E4-E7F82ED669DE}" sibTransId="{483BF3CD-7226-4EC2-8466-A85067D7E093}"/>
    <dgm:cxn modelId="{06E457F0-3DBB-4643-B96D-B46C792D8D03}" type="presOf" srcId="{BE4888AA-C9B5-4E40-A7F5-C236B774D4C7}" destId="{3E4A2007-6DE2-48A8-A2BC-C1266C0B65BE}" srcOrd="0" destOrd="0" presId="urn:microsoft.com/office/officeart/2024/3/layout/verticalVisualTextBlock1"/>
    <dgm:cxn modelId="{4E4E69FB-5911-4D49-8CB1-EC63B687D890}" type="presOf" srcId="{7C82CED0-2859-4870-957F-1CE986A1A003}" destId="{6F2BBF7A-C71F-47F3-8A99-EFC95F244DBF}" srcOrd="0" destOrd="0" presId="urn:microsoft.com/office/officeart/2024/3/layout/verticalVisualTextBlock1"/>
    <dgm:cxn modelId="{4FFBB98F-7458-46E7-AA69-C40E2B1AF4A3}" type="presParOf" srcId="{639142E7-7502-4EE1-A7F5-4D2190C821C2}" destId="{DA5690BF-47C5-4E4E-AFEF-3D282D8D8FC8}" srcOrd="0" destOrd="0" presId="urn:microsoft.com/office/officeart/2024/3/layout/verticalVisualTextBlock1"/>
    <dgm:cxn modelId="{58D8BC1F-B6FA-44FE-82BC-380A7FECF3CF}" type="presParOf" srcId="{DA5690BF-47C5-4E4E-AFEF-3D282D8D8FC8}" destId="{F8D51A31-9BFA-4557-AF0B-DAB194BB9706}" srcOrd="0" destOrd="0" presId="urn:microsoft.com/office/officeart/2024/3/layout/verticalVisualTextBlock1"/>
    <dgm:cxn modelId="{FCBCDDE9-25B7-4847-96BD-604ACFC5E06F}" type="presParOf" srcId="{DA5690BF-47C5-4E4E-AFEF-3D282D8D8FC8}" destId="{AB52B0F2-0822-445B-A448-71139D306AFD}" srcOrd="1" destOrd="0" presId="urn:microsoft.com/office/officeart/2024/3/layout/verticalVisualTextBlock1"/>
    <dgm:cxn modelId="{02596C4C-3905-4CDC-9845-2021711D825A}" type="presParOf" srcId="{DA5690BF-47C5-4E4E-AFEF-3D282D8D8FC8}" destId="{0EC53D32-C878-4A7F-B50B-3760272D072D}" srcOrd="2" destOrd="0" presId="urn:microsoft.com/office/officeart/2024/3/layout/verticalVisualTextBlock1"/>
    <dgm:cxn modelId="{1A8AD774-0499-48F3-90D1-0A5D1AAFD1FD}" type="presParOf" srcId="{639142E7-7502-4EE1-A7F5-4D2190C821C2}" destId="{6F2BBF7A-C71F-47F3-8A99-EFC95F244DBF}" srcOrd="1" destOrd="0" presId="urn:microsoft.com/office/officeart/2024/3/layout/verticalVisualTextBlock1"/>
    <dgm:cxn modelId="{1D6CABDD-5153-4837-974B-59F815898799}" type="presParOf" srcId="{639142E7-7502-4EE1-A7F5-4D2190C821C2}" destId="{A6747AD8-7586-4B34-AE58-CB7DFE53A1CC}" srcOrd="2" destOrd="0" presId="urn:microsoft.com/office/officeart/2024/3/layout/verticalVisualTextBlock1"/>
    <dgm:cxn modelId="{30A37748-1D68-46CE-BE9D-DA4032CAB81B}" type="presParOf" srcId="{A6747AD8-7586-4B34-AE58-CB7DFE53A1CC}" destId="{3C0A3526-14E6-481F-815E-3EF73B29E321}" srcOrd="0" destOrd="0" presId="urn:microsoft.com/office/officeart/2024/3/layout/verticalVisualTextBlock1"/>
    <dgm:cxn modelId="{34CA2940-D17A-4C5E-9F88-3AA4AF8A4674}" type="presParOf" srcId="{A6747AD8-7586-4B34-AE58-CB7DFE53A1CC}" destId="{09EF695F-B123-4BD7-84C7-C77C4BA0FB35}" srcOrd="1" destOrd="0" presId="urn:microsoft.com/office/officeart/2024/3/layout/verticalVisualTextBlock1"/>
    <dgm:cxn modelId="{B9E3C4ED-EA64-4D01-92C4-72983135A524}" type="presParOf" srcId="{A6747AD8-7586-4B34-AE58-CB7DFE53A1CC}" destId="{2A017183-52FA-42BF-A48F-28E2DA6BA5ED}" srcOrd="2" destOrd="0" presId="urn:microsoft.com/office/officeart/2024/3/layout/verticalVisualTextBlock1"/>
    <dgm:cxn modelId="{817AC0E2-F21A-4E95-B997-2AB435D99731}" type="presParOf" srcId="{639142E7-7502-4EE1-A7F5-4D2190C821C2}" destId="{3E4A2007-6DE2-48A8-A2BC-C1266C0B65BE}" srcOrd="3" destOrd="0" presId="urn:microsoft.com/office/officeart/2024/3/layout/verticalVisualTextBlock1"/>
    <dgm:cxn modelId="{DA7119B2-FB8C-453A-9324-9DFC1C30D537}" type="presParOf" srcId="{639142E7-7502-4EE1-A7F5-4D2190C821C2}" destId="{AF5DDB24-0560-4B55-AD63-07CDF292A966}" srcOrd="4" destOrd="0" presId="urn:microsoft.com/office/officeart/2024/3/layout/verticalVisualTextBlock1"/>
    <dgm:cxn modelId="{7A183429-A1DB-405E-9ADC-3F9BA20DF910}" type="presParOf" srcId="{AF5DDB24-0560-4B55-AD63-07CDF292A966}" destId="{8D48F46C-B6D6-4443-8395-595803D66878}" srcOrd="0" destOrd="0" presId="urn:microsoft.com/office/officeart/2024/3/layout/verticalVisualTextBlock1"/>
    <dgm:cxn modelId="{354ED999-56E8-46DC-9FD1-7A9D952E66AC}" type="presParOf" srcId="{AF5DDB24-0560-4B55-AD63-07CDF292A966}" destId="{A52A2A5A-F72B-47F3-92CE-8EA1FEF9CF61}" srcOrd="1" destOrd="0" presId="urn:microsoft.com/office/officeart/2024/3/layout/verticalVisualTextBlock1"/>
    <dgm:cxn modelId="{CA6E1653-EEFC-43E6-8E43-3B6BA06FAD49}" type="presParOf" srcId="{AF5DDB24-0560-4B55-AD63-07CDF292A966}" destId="{CB0C9CF0-74C7-4EFC-BACF-CD7AD86E2BC7}"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D51A31-9BFA-4557-AF0B-DAB194BB9706}">
      <dsp:nvSpPr>
        <dsp:cNvPr id="0" name=""/>
        <dsp:cNvSpPr/>
      </dsp:nvSpPr>
      <dsp:spPr>
        <a:xfrm>
          <a:off x="0" y="0"/>
          <a:ext cx="1320259" cy="132025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22773" r="10480" b="4"/>
          <a:stretch/>
        </a:blipFill>
        <a:ln>
          <a:noFill/>
        </a:ln>
        <a:effectLst/>
      </dsp:spPr>
      <dsp:style>
        <a:lnRef idx="0">
          <a:scrgbClr r="0" g="0" b="0"/>
        </a:lnRef>
        <a:fillRef idx="3">
          <a:scrgbClr r="0" g="0" b="0"/>
        </a:fillRef>
        <a:effectRef idx="2">
          <a:scrgbClr r="0" g="0" b="0"/>
        </a:effectRef>
        <a:fontRef idx="minor">
          <a:schemeClr val="lt1"/>
        </a:fontRef>
      </dsp:style>
    </dsp:sp>
    <dsp:sp modelId="{AB52B0F2-0822-445B-A448-71139D306AFD}">
      <dsp:nvSpPr>
        <dsp:cNvPr id="0" name=""/>
        <dsp:cNvSpPr/>
      </dsp:nvSpPr>
      <dsp:spPr>
        <a:xfrm>
          <a:off x="1500259" y="0"/>
          <a:ext cx="9015340" cy="3491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Challenges of Unstructured LOIs</a:t>
          </a:r>
        </a:p>
      </dsp:txBody>
      <dsp:txXfrm>
        <a:off x="1500259" y="0"/>
        <a:ext cx="9015340" cy="349157"/>
      </dsp:txXfrm>
    </dsp:sp>
    <dsp:sp modelId="{0EC53D32-C878-4A7F-B50B-3760272D072D}">
      <dsp:nvSpPr>
        <dsp:cNvPr id="0" name=""/>
        <dsp:cNvSpPr/>
      </dsp:nvSpPr>
      <dsp:spPr>
        <a:xfrm>
          <a:off x="1500259" y="349157"/>
          <a:ext cx="9015340" cy="971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Critical lease terms are scattered or inconsistently worded in unstructured LOIs, complicating manual extraction.</a:t>
          </a:r>
        </a:p>
      </dsp:txBody>
      <dsp:txXfrm>
        <a:off x="1500259" y="349157"/>
        <a:ext cx="9015340" cy="971101"/>
      </dsp:txXfrm>
    </dsp:sp>
    <dsp:sp modelId="{3C0A3526-14E6-481F-815E-3EF73B29E321}">
      <dsp:nvSpPr>
        <dsp:cNvPr id="0" name=""/>
        <dsp:cNvSpPr/>
      </dsp:nvSpPr>
      <dsp:spPr>
        <a:xfrm>
          <a:off x="0" y="1425880"/>
          <a:ext cx="1320259" cy="132025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32540" r="955" b="-8"/>
          <a:stretch/>
        </a:blipFill>
        <a:ln>
          <a:noFill/>
        </a:ln>
        <a:effectLst/>
      </dsp:spPr>
      <dsp:style>
        <a:lnRef idx="0">
          <a:scrgbClr r="0" g="0" b="0"/>
        </a:lnRef>
        <a:fillRef idx="3">
          <a:scrgbClr r="0" g="0" b="0"/>
        </a:fillRef>
        <a:effectRef idx="2">
          <a:scrgbClr r="0" g="0" b="0"/>
        </a:effectRef>
        <a:fontRef idx="minor">
          <a:schemeClr val="lt1"/>
        </a:fontRef>
      </dsp:style>
    </dsp:sp>
    <dsp:sp modelId="{09EF695F-B123-4BD7-84C7-C77C4BA0FB35}">
      <dsp:nvSpPr>
        <dsp:cNvPr id="0" name=""/>
        <dsp:cNvSpPr/>
      </dsp:nvSpPr>
      <dsp:spPr>
        <a:xfrm>
          <a:off x="1500259" y="1425880"/>
          <a:ext cx="9015340" cy="3491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AI Lease Structuring Solution</a:t>
          </a:r>
        </a:p>
      </dsp:txBody>
      <dsp:txXfrm>
        <a:off x="1500259" y="1425880"/>
        <a:ext cx="9015340" cy="349157"/>
      </dsp:txXfrm>
    </dsp:sp>
    <dsp:sp modelId="{2A017183-52FA-42BF-A48F-28E2DA6BA5ED}">
      <dsp:nvSpPr>
        <dsp:cNvPr id="0" name=""/>
        <dsp:cNvSpPr/>
      </dsp:nvSpPr>
      <dsp:spPr>
        <a:xfrm>
          <a:off x="1500259" y="1775038"/>
          <a:ext cx="9015340" cy="971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AI extracts terms from LOIs into a standardized lease template, flagging ambiguities and missing values without guessing.</a:t>
          </a:r>
        </a:p>
      </dsp:txBody>
      <dsp:txXfrm>
        <a:off x="1500259" y="1775038"/>
        <a:ext cx="9015340" cy="971101"/>
      </dsp:txXfrm>
    </dsp:sp>
    <dsp:sp modelId="{8D48F46C-B6D6-4443-8395-595803D66878}">
      <dsp:nvSpPr>
        <dsp:cNvPr id="0" name=""/>
        <dsp:cNvSpPr/>
      </dsp:nvSpPr>
      <dsp:spPr>
        <a:xfrm>
          <a:off x="0" y="2851760"/>
          <a:ext cx="1320259" cy="132025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8431" r="24822" b="4"/>
          <a:stretch/>
        </a:blipFill>
        <a:ln>
          <a:noFill/>
        </a:ln>
        <a:effectLst/>
      </dsp:spPr>
      <dsp:style>
        <a:lnRef idx="0">
          <a:scrgbClr r="0" g="0" b="0"/>
        </a:lnRef>
        <a:fillRef idx="3">
          <a:scrgbClr r="0" g="0" b="0"/>
        </a:fillRef>
        <a:effectRef idx="2">
          <a:scrgbClr r="0" g="0" b="0"/>
        </a:effectRef>
        <a:fontRef idx="minor">
          <a:schemeClr val="lt1"/>
        </a:fontRef>
      </dsp:style>
    </dsp:sp>
    <dsp:sp modelId="{A52A2A5A-F72B-47F3-92CE-8EA1FEF9CF61}">
      <dsp:nvSpPr>
        <dsp:cNvPr id="0" name=""/>
        <dsp:cNvSpPr/>
      </dsp:nvSpPr>
      <dsp:spPr>
        <a:xfrm>
          <a:off x="1500259" y="2851760"/>
          <a:ext cx="9015340" cy="3491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Benefits of AI Assistance</a:t>
          </a:r>
        </a:p>
      </dsp:txBody>
      <dsp:txXfrm>
        <a:off x="1500259" y="2851760"/>
        <a:ext cx="9015340" cy="349157"/>
      </dsp:txXfrm>
    </dsp:sp>
    <dsp:sp modelId="{CB0C9CF0-74C7-4EFC-BACF-CD7AD86E2BC7}">
      <dsp:nvSpPr>
        <dsp:cNvPr id="0" name=""/>
        <dsp:cNvSpPr/>
      </dsp:nvSpPr>
      <dsp:spPr>
        <a:xfrm>
          <a:off x="1500259" y="3200918"/>
          <a:ext cx="9015340" cy="971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AI accelerates lease drafting, improves governance by surfacing ambiguities, and supports consistent, scalable workflows.</a:t>
          </a:r>
        </a:p>
      </dsp:txBody>
      <dsp:txXfrm>
        <a:off x="1500259" y="3200918"/>
        <a:ext cx="9015340" cy="971101"/>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4F1E8D-DE77-40B3-88C3-B17B2F214E21}" type="datetimeFigureOut">
              <a:t>4/27/2026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567280-9190-45B2-9736-FDF9F4BFF76F}" type="slidenum">
              <a:t>‹#›</a:t>
            </a:fld>
            <a:endParaRPr lang="en-US"/>
          </a:p>
        </p:txBody>
      </p:sp>
    </p:spTree>
    <p:extLst>
      <p:ext uri="{BB962C8B-B14F-4D97-AF65-F5344CB8AC3E}">
        <p14:creationId xmlns:p14="http://schemas.microsoft.com/office/powerpoint/2010/main" val="3144253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a:t>
            </a:r>
          </a:p>
        </p:txBody>
      </p:sp>
      <p:sp>
        <p:nvSpPr>
          <p:cNvPr id="4" name="Slide Number Placeholder 3"/>
          <p:cNvSpPr>
            <a:spLocks noGrp="1"/>
          </p:cNvSpPr>
          <p:nvPr>
            <p:ph type="sldNum" sz="quarter" idx="5"/>
          </p:nvPr>
        </p:nvSpPr>
        <p:spPr/>
        <p:txBody>
          <a:bodyPr/>
          <a:lstStyle/>
          <a:p>
            <a:fld id="{4EF0D593-C4AE-45A8-8EEB-78BF17AC42DF}" type="slidenum">
              <a:t>1</a:t>
            </a:fld>
            <a:endParaRPr lang="en-US"/>
          </a:p>
        </p:txBody>
      </p:sp>
    </p:spTree>
    <p:extLst>
      <p:ext uri="{BB962C8B-B14F-4D97-AF65-F5344CB8AC3E}">
        <p14:creationId xmlns:p14="http://schemas.microsoft.com/office/powerpoint/2010/main" val="1622666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https://aiatx-my.sharepoint.com/personal/damian_accountability-in-action_com/_layouts/15/Doc.aspx?sourcedoc=%7BEB453182-C4D2-4731-BBCA-2CAF206CB6F7%7D&amp;file=AI_Opportunities_All_Groups(Sheet1).csv&amp;action=default&amp;mobileredirect=true
Why Standardized AI Prompting Matters
</a:t>
            </a:r>
          </a:p>
        </p:txBody>
      </p:sp>
      <p:sp>
        <p:nvSpPr>
          <p:cNvPr id="4" name="Slide Number Placeholder 3"/>
          <p:cNvSpPr>
            <a:spLocks noGrp="1"/>
          </p:cNvSpPr>
          <p:nvPr>
            <p:ph type="sldNum" sz="quarter" idx="5"/>
          </p:nvPr>
        </p:nvSpPr>
        <p:spPr/>
        <p:txBody>
          <a:bodyPr/>
          <a:lstStyle/>
          <a:p>
            <a:fld id="{4EF0D593-C4AE-45A8-8EEB-78BF17AC42DF}" type="slidenum">
              <a:t>2</a:t>
            </a:fld>
            <a:endParaRPr lang="en-US"/>
          </a:p>
        </p:txBody>
      </p:sp>
    </p:spTree>
    <p:extLst>
      <p:ext uri="{BB962C8B-B14F-4D97-AF65-F5344CB8AC3E}">
        <p14:creationId xmlns:p14="http://schemas.microsoft.com/office/powerpoint/2010/main" val="2117257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https://aiatx-my.sharepoint.com/personal/damian_accountability-in-action_com/_layouts/15/Doc.aspx?sourcedoc=%7BEB453182-C4D2-4731-BBCA-2CAF206CB6F7%7D&amp;file=AI_Opportunities_All_Groups(Sheet1).csv&amp;action=default&amp;mobileredirect=true
Artificial intelligence systems such as large language models are powerful tools, but they rely heavily on the quality of instructions they are given. Without a structured approach, AI outputs can be inconsistent, incomplete, or even misleading. Standardized AI prompting introduces discipline into human–AI interaction by ensuring that each prompt clearly defines its purpose, constraints, and expected results. This approach is especially important in professional and regulated environments, where accuracy, accountability, and clarity are critical. A standardized framework reduces the risk of hallucinations, reinforces human-in-the-loop review, and promotes repeatable success across departments. By using consistent prompt patterns, organizations can scale AI use responsibly while maintaining governance and quality control. This presentation introduces a structured AI prompting framework and demonstrates its application through real operational use cases drawn from internal business workflows. These examples illustrate how clear context-setting, task definition, and guardrails can turn AI into a reliable productivity assistant rather than a risky black box.
</a:t>
            </a:r>
          </a:p>
        </p:txBody>
      </p:sp>
      <p:sp>
        <p:nvSpPr>
          <p:cNvPr id="4" name="Slide Number Placeholder 3"/>
          <p:cNvSpPr>
            <a:spLocks noGrp="1"/>
          </p:cNvSpPr>
          <p:nvPr>
            <p:ph type="sldNum" sz="quarter" idx="5"/>
          </p:nvPr>
        </p:nvSpPr>
        <p:spPr/>
        <p:txBody>
          <a:bodyPr/>
          <a:lstStyle/>
          <a:p>
            <a:fld id="{4EF0D593-C4AE-45A8-8EEB-78BF17AC42DF}" type="slidenum">
              <a:t>3</a:t>
            </a:fld>
            <a:endParaRPr lang="en-US"/>
          </a:p>
        </p:txBody>
      </p:sp>
    </p:spTree>
    <p:extLst>
      <p:ext uri="{BB962C8B-B14F-4D97-AF65-F5344CB8AC3E}">
        <p14:creationId xmlns:p14="http://schemas.microsoft.com/office/powerpoint/2010/main" val="3099065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https://aiatx-my.sharepoint.com/personal/damian_accountability-in-action_com/_layouts/15/Doc.aspx?sourcedoc=%7BEB453182-C4D2-4731-BBCA-2CAF206CB6F7%7D&amp;file=AI_Opportunities_All_Groups(Sheet1).csv&amp;action=default&amp;mobileredirect=true
Core Components of an Effective AI Prompt
</a:t>
            </a:r>
          </a:p>
        </p:txBody>
      </p:sp>
      <p:sp>
        <p:nvSpPr>
          <p:cNvPr id="4" name="Slide Number Placeholder 3"/>
          <p:cNvSpPr>
            <a:spLocks noGrp="1"/>
          </p:cNvSpPr>
          <p:nvPr>
            <p:ph type="sldNum" sz="quarter" idx="5"/>
          </p:nvPr>
        </p:nvSpPr>
        <p:spPr/>
        <p:txBody>
          <a:bodyPr/>
          <a:lstStyle/>
          <a:p>
            <a:fld id="{4EF0D593-C4AE-45A8-8EEB-78BF17AC42DF}" type="slidenum">
              <a:t>4</a:t>
            </a:fld>
            <a:endParaRPr lang="en-US"/>
          </a:p>
        </p:txBody>
      </p:sp>
    </p:spTree>
    <p:extLst>
      <p:ext uri="{BB962C8B-B14F-4D97-AF65-F5344CB8AC3E}">
        <p14:creationId xmlns:p14="http://schemas.microsoft.com/office/powerpoint/2010/main" val="3391293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https://aiatx-my.sharepoint.com/personal/damian_accountability-in-action_com/_layouts/15/Doc.aspx?sourcedoc=%7BEB453182-C4D2-4731-BBCA-2CAF206CB6F7%7D&amp;file=AI_Opportunities_All_Groups(Sheet1).csv&amp;action=default&amp;mobileredirect=true
The 7-step prompting framework provides a systematic method for creating high-quality AI prompts. The first step, establishing context, clarifies who the user is, what role the AI should assume, and the environment in which the task exists. Defining the task ensures the AI understands exactly what needs to be produced, such as a summary, checklist, or draft document. Providing inputs gives the AI the raw materials it must rely on, preventing guesswork or fabrication. Specifying format and style requirements ensures the output is usable in real workflows, whether that means tables, formal writing, or structured sections. Setting guardrails defines what the AI must not do, such as inventing facts or making legal conclusions. Requesting specific output elements ensures completeness by listing required sections or deliverables. Finally, including a review reminder reinforces the necessity of human oversight. Together, these steps transform AI from an experimental tool into a dependable operational assistant that supports professionals rather than replacing judgment.
</a:t>
            </a:r>
          </a:p>
        </p:txBody>
      </p:sp>
      <p:sp>
        <p:nvSpPr>
          <p:cNvPr id="4" name="Slide Number Placeholder 3"/>
          <p:cNvSpPr>
            <a:spLocks noGrp="1"/>
          </p:cNvSpPr>
          <p:nvPr>
            <p:ph type="sldNum" sz="quarter" idx="5"/>
          </p:nvPr>
        </p:nvSpPr>
        <p:spPr/>
        <p:txBody>
          <a:bodyPr/>
          <a:lstStyle/>
          <a:p>
            <a:fld id="{4EF0D593-C4AE-45A8-8EEB-78BF17AC42DF}" type="slidenum">
              <a:t>5</a:t>
            </a:fld>
            <a:endParaRPr lang="en-US"/>
          </a:p>
        </p:txBody>
      </p:sp>
    </p:spTree>
    <p:extLst>
      <p:ext uri="{BB962C8B-B14F-4D97-AF65-F5344CB8AC3E}">
        <p14:creationId xmlns:p14="http://schemas.microsoft.com/office/powerpoint/2010/main" val="3806473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https://aiatx-my.sharepoint.com/personal/damian_accountability-in-action_com/_layouts/15/Doc.aspx?sourcedoc=%7BEB453182-C4D2-4731-BBCA-2CAF206CB6F7%7D&amp;file=AI_Opportunities_All_Groups(Sheet1).csv&amp;action=default&amp;mobileredirect=true
Land Use Meeting Debrief Without Recordings, Municipal Code Research and Source-Bound Summaries, Entitlement Memo Drafting from Mixed-Quality Documents, Formal Meeting Minutes from Partial Notes, Invoice Compliance and Financial QA, Contract Variation Analysis Across Prior Agreements
</a:t>
            </a:r>
          </a:p>
        </p:txBody>
      </p:sp>
      <p:sp>
        <p:nvSpPr>
          <p:cNvPr id="4" name="Slide Number Placeholder 3"/>
          <p:cNvSpPr>
            <a:spLocks noGrp="1"/>
          </p:cNvSpPr>
          <p:nvPr>
            <p:ph type="sldNum" sz="quarter" idx="5"/>
          </p:nvPr>
        </p:nvSpPr>
        <p:spPr/>
        <p:txBody>
          <a:bodyPr/>
          <a:lstStyle/>
          <a:p>
            <a:fld id="{4EF0D593-C4AE-45A8-8EEB-78BF17AC42DF}" type="slidenum">
              <a:t>6</a:t>
            </a:fld>
            <a:endParaRPr lang="en-US"/>
          </a:p>
        </p:txBody>
      </p:sp>
    </p:spTree>
    <p:extLst>
      <p:ext uri="{BB962C8B-B14F-4D97-AF65-F5344CB8AC3E}">
        <p14:creationId xmlns:p14="http://schemas.microsoft.com/office/powerpoint/2010/main" val="2779601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DDA00-941C-5974-5048-BF4F7728B5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E1F58E-ED5C-33D0-4D2A-83E026E4D8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C06554-68EB-61C6-655C-8D250C8EC7A0}"/>
              </a:ext>
            </a:extLst>
          </p:cNvPr>
          <p:cNvSpPr>
            <a:spLocks noGrp="1"/>
          </p:cNvSpPr>
          <p:nvPr>
            <p:ph type="body" idx="1"/>
          </p:nvPr>
        </p:nvSpPr>
        <p:spPr/>
        <p:txBody>
          <a:bodyPr/>
          <a:lstStyle/>
          <a:p>
            <a:r>
              <a:rPr lang="en-US"/>
              <a:t>
---
This slide references information from the following file: https://aiatx-my.sharepoint.com/personal/damian_accountability-in-action_com/_layouts/15/Doc.aspx?sourcedoc=%7BEB453182-C4D2-4731-BBCA-2CAF206CB6F7%7D&amp;file=AI_Opportunities_All_Groups(Sheet1).csv&amp;action=default&amp;mobileredirect=true
In land-use matters, meetings are often complex and fast-paced, yet recordings may not be allowed due to confidentiality or procedural rules. This use case demonstrates how AI can help transform chaotic handwritten or typed notes into actionable outputs. The prompt positions the AI as a land-use legal operations assistant tasked with structuring informal notes into a clear summary and task list. Guardrails explicitly prevent the AI from inventing missing information or making assumptions. By requiring a structured summary and task table, the prompt ensures that attorneys leave meetings with clarity on next steps without breaching recording restrictions. The expected outcome is improved follow-through, reduced confusion, and a reliable reference document that remains grounded in the actual notes provided. This example highlights how AI excels at organization and synthesis when given clear boundaries and responsibilities.
</a:t>
            </a:r>
          </a:p>
        </p:txBody>
      </p:sp>
      <p:sp>
        <p:nvSpPr>
          <p:cNvPr id="4" name="Slide Number Placeholder 3">
            <a:extLst>
              <a:ext uri="{FF2B5EF4-FFF2-40B4-BE49-F238E27FC236}">
                <a16:creationId xmlns:a16="http://schemas.microsoft.com/office/drawing/2014/main" id="{19DFAD4E-9F15-667A-C0D5-BAA63C3D1A08}"/>
              </a:ext>
            </a:extLst>
          </p:cNvPr>
          <p:cNvSpPr>
            <a:spLocks noGrp="1"/>
          </p:cNvSpPr>
          <p:nvPr>
            <p:ph type="sldNum" sz="quarter" idx="5"/>
          </p:nvPr>
        </p:nvSpPr>
        <p:spPr/>
        <p:txBody>
          <a:bodyPr/>
          <a:lstStyle/>
          <a:p>
            <a:fld id="{4EF0D593-C4AE-45A8-8EEB-78BF17AC42DF}" type="slidenum">
              <a:t>7</a:t>
            </a:fld>
            <a:endParaRPr lang="en-US"/>
          </a:p>
        </p:txBody>
      </p:sp>
    </p:spTree>
    <p:extLst>
      <p:ext uri="{BB962C8B-B14F-4D97-AF65-F5344CB8AC3E}">
        <p14:creationId xmlns:p14="http://schemas.microsoft.com/office/powerpoint/2010/main" val="2702491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https://aiatx-my.sharepoint.com/personal/damian_accountability-in-action_com/_layouts/15/Doc.aspx?sourcedoc=%7BEB453182-C4D2-4731-BBCA-2CAF206CB6F7%7D&amp;file=AI_Opportunities_All_Groups(Sheet1).csv&amp;action=default&amp;mobileredirect=true
Creating formal meeting minutes from partial notes is a common administrative burden. In this use case, AI is positioned as a minutes drafter responsible for converting sparse notes into board-ready minutes. Guardrails explicitly prevent the invention of votes or procedural facts. The prompt requires both completed minutes and a list of action items, ensuring practical utility. This approach reduces drafting time while maintaining compliance with procedural accuracy requirements. It highlights how AI can support administrative precision when prompts emphasize fidelity to source material.
</a:t>
            </a:r>
          </a:p>
        </p:txBody>
      </p:sp>
      <p:sp>
        <p:nvSpPr>
          <p:cNvPr id="4" name="Slide Number Placeholder 3"/>
          <p:cNvSpPr>
            <a:spLocks noGrp="1"/>
          </p:cNvSpPr>
          <p:nvPr>
            <p:ph type="sldNum" sz="quarter" idx="5"/>
          </p:nvPr>
        </p:nvSpPr>
        <p:spPr/>
        <p:txBody>
          <a:bodyPr/>
          <a:lstStyle/>
          <a:p>
            <a:fld id="{4EF0D593-C4AE-45A8-8EEB-78BF17AC42DF}" type="slidenum">
              <a:t>8</a:t>
            </a:fld>
            <a:endParaRPr lang="en-US"/>
          </a:p>
        </p:txBody>
      </p:sp>
    </p:spTree>
    <p:extLst>
      <p:ext uri="{BB962C8B-B14F-4D97-AF65-F5344CB8AC3E}">
        <p14:creationId xmlns:p14="http://schemas.microsoft.com/office/powerpoint/2010/main" val="15884586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https://aiatx-my.sharepoint.com/personal/damian_accountability-in-action_com/_layouts/15/Doc.aspx?sourcedoc=%7BEB453182-C4D2-4731-BBCA-2CAF206CB6F7%7D&amp;file=AI_Opportunities_All_Groups(Sheet1).csv&amp;action=default&amp;mobileredirect=true
Financial operations often depend on early-stage spreadsheets and invoices that have not yet entered formal accounting systems. This example demonstrates how AI can act as a quality assurance assistant, reviewing invoice text or spreadsheets to flag compliance issues without making edits. The prompt mandates quotation of exact violations and prohibits any changes to source data. The expected outcome is a clear list of issues that can be reviewed and corrected by staff, reducing billing rejections and downstream errors. This use case underscores AI’s strength in validation and review tasks when paired with conservative constraints.
</a:t>
            </a:r>
          </a:p>
        </p:txBody>
      </p:sp>
      <p:sp>
        <p:nvSpPr>
          <p:cNvPr id="4" name="Slide Number Placeholder 3"/>
          <p:cNvSpPr>
            <a:spLocks noGrp="1"/>
          </p:cNvSpPr>
          <p:nvPr>
            <p:ph type="sldNum" sz="quarter" idx="5"/>
          </p:nvPr>
        </p:nvSpPr>
        <p:spPr/>
        <p:txBody>
          <a:bodyPr/>
          <a:lstStyle/>
          <a:p>
            <a:fld id="{4EF0D593-C4AE-45A8-8EEB-78BF17AC42DF}" type="slidenum">
              <a:t>9</a:t>
            </a:fld>
            <a:endParaRPr lang="en-US"/>
          </a:p>
        </p:txBody>
      </p:sp>
    </p:spTree>
    <p:extLst>
      <p:ext uri="{BB962C8B-B14F-4D97-AF65-F5344CB8AC3E}">
        <p14:creationId xmlns:p14="http://schemas.microsoft.com/office/powerpoint/2010/main" val="3937044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https://aiatx-my.sharepoint.com/personal/damian_accountability-in-action_com/_layouts/15/Doc.aspx?sourcedoc=%7BEB453182-C4D2-4731-BBCA-2CAF206CB6F7%7D&amp;file=AI_Opportunities_All_Groups(Sheet1).csv&amp;action=default&amp;mobileredirect=true
Analyzing variations across multiple prior contracts is essential for precedent evaluation but can be labor-intensive. In this scenario, the AI is instructed to compare agreements and output a neutral variation table without ranking or interpretation. Guardrails ensure the AI performs comparison only, leaving legal judgment to humans. The resulting analysis enables attorneys to quickly identify differences in language, structure, or clauses across documents. This example illustrates how AI can efficiently surface patterns and differences while respecting the boundary between analysis and legal decision-making.
</a:t>
            </a:r>
          </a:p>
        </p:txBody>
      </p:sp>
      <p:sp>
        <p:nvSpPr>
          <p:cNvPr id="4" name="Slide Number Placeholder 3"/>
          <p:cNvSpPr>
            <a:spLocks noGrp="1"/>
          </p:cNvSpPr>
          <p:nvPr>
            <p:ph type="sldNum" sz="quarter" idx="5"/>
          </p:nvPr>
        </p:nvSpPr>
        <p:spPr/>
        <p:txBody>
          <a:bodyPr/>
          <a:lstStyle/>
          <a:p>
            <a:fld id="{4EF0D593-C4AE-45A8-8EEB-78BF17AC42DF}" type="slidenum">
              <a:t>10</a:t>
            </a:fld>
            <a:endParaRPr lang="en-US"/>
          </a:p>
        </p:txBody>
      </p:sp>
    </p:spTree>
    <p:extLst>
      <p:ext uri="{BB962C8B-B14F-4D97-AF65-F5344CB8AC3E}">
        <p14:creationId xmlns:p14="http://schemas.microsoft.com/office/powerpoint/2010/main" val="3851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Municipal code research is time-intensive and prone to inconsistency when done manually. This AI use case accelerates research by summarizing only the code sections explicitly provided by the user, with mandatory citation of each referenced section. The prompt enforces strict source boundaries, eliminating the risk of external or outdated references. By standardizing outputs into a table format, it supports faster comparison and review. This tool does not replace legal interpretation; instead, it increases efficiency and consistency in preliminary research, allowing practitioners to focus on analysis and strategy rather than manual lookup.</a:t>
            </a:r>
          </a:p>
        </p:txBody>
      </p:sp>
      <p:sp>
        <p:nvSpPr>
          <p:cNvPr id="4" name="Slide Number Placeholder 3"/>
          <p:cNvSpPr>
            <a:spLocks noGrp="1"/>
          </p:cNvSpPr>
          <p:nvPr>
            <p:ph type="sldNum" sz="quarter" idx="5"/>
          </p:nvPr>
        </p:nvSpPr>
        <p:spPr/>
        <p:txBody>
          <a:bodyPr/>
          <a:lstStyle/>
          <a:p>
            <a:fld id="{0654635D-9A0F-404B-98D8-2BE2B9F882DF}" type="slidenum">
              <a:t>11</a:t>
            </a:fld>
            <a:endParaRPr lang="en-US"/>
          </a:p>
        </p:txBody>
      </p:sp>
    </p:spTree>
    <p:extLst>
      <p:ext uri="{BB962C8B-B14F-4D97-AF65-F5344CB8AC3E}">
        <p14:creationId xmlns:p14="http://schemas.microsoft.com/office/powerpoint/2010/main" val="1204637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Entitlement memos often require synthesis of numerous documents, including scanned materials of varying quality. This AI use case supports analysts by drafting a first-pass memo while explicitly flagging unreadable sections or missing information. The system follows a predefined template and is prohibited from inferring content, ensuring transparency about data quality. This approach shortens drafting time while preserving accuracy and professional responsibility. By clearly identifying gaps, it enables focused follow-up and improves collaboration between staff and decision-makers.</a:t>
            </a:r>
          </a:p>
        </p:txBody>
      </p:sp>
      <p:sp>
        <p:nvSpPr>
          <p:cNvPr id="4" name="Slide Number Placeholder 3"/>
          <p:cNvSpPr>
            <a:spLocks noGrp="1"/>
          </p:cNvSpPr>
          <p:nvPr>
            <p:ph type="sldNum" sz="quarter" idx="5"/>
          </p:nvPr>
        </p:nvSpPr>
        <p:spPr/>
        <p:txBody>
          <a:bodyPr/>
          <a:lstStyle/>
          <a:p>
            <a:fld id="{0654635D-9A0F-404B-98D8-2BE2B9F882DF}" type="slidenum">
              <a:t>12</a:t>
            </a:fld>
            <a:endParaRPr lang="en-US"/>
          </a:p>
        </p:txBody>
      </p:sp>
    </p:spTree>
    <p:extLst>
      <p:ext uri="{BB962C8B-B14F-4D97-AF65-F5344CB8AC3E}">
        <p14:creationId xmlns:p14="http://schemas.microsoft.com/office/powerpoint/2010/main" val="3218088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Municipal applications are often repetitive and rigidly structured. This AI use case automates the pre-filling of such forms using provided facts while preserving labels, order, and formatting. Missing information is explicitly marked as 'TBD', preventing silent omissions or assumptions. The output includes both a completed draft and a review checklist, supporting accuracy and compliance. This tool reduces clerical burden without compromising regulatory precision, illustrating how AI can safely streamline administrative workloads.</a:t>
            </a:r>
          </a:p>
        </p:txBody>
      </p:sp>
      <p:sp>
        <p:nvSpPr>
          <p:cNvPr id="4" name="Slide Number Placeholder 3"/>
          <p:cNvSpPr>
            <a:spLocks noGrp="1"/>
          </p:cNvSpPr>
          <p:nvPr>
            <p:ph type="sldNum" sz="quarter" idx="5"/>
          </p:nvPr>
        </p:nvSpPr>
        <p:spPr/>
        <p:txBody>
          <a:bodyPr/>
          <a:lstStyle/>
          <a:p>
            <a:fld id="{0654635D-9A0F-404B-98D8-2BE2B9F882DF}" type="slidenum">
              <a:t>13</a:t>
            </a:fld>
            <a:endParaRPr lang="en-US"/>
          </a:p>
        </p:txBody>
      </p:sp>
    </p:spTree>
    <p:extLst>
      <p:ext uri="{BB962C8B-B14F-4D97-AF65-F5344CB8AC3E}">
        <p14:creationId xmlns:p14="http://schemas.microsoft.com/office/powerpoint/2010/main" val="282280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When notes are sparse or unstructured, aligning them with an official minutes template can be difficult. This use case maps existing notes into the required format using placeholders where information is missing. The AI performs no interpretation, ensuring that gaps remain visible. This supports compliance with formatting standards and speeds up preparation while preserving accuracy.</a:t>
            </a:r>
          </a:p>
        </p:txBody>
      </p:sp>
      <p:sp>
        <p:nvSpPr>
          <p:cNvPr id="4" name="Slide Number Placeholder 3"/>
          <p:cNvSpPr>
            <a:spLocks noGrp="1"/>
          </p:cNvSpPr>
          <p:nvPr>
            <p:ph type="sldNum" sz="quarter" idx="5"/>
          </p:nvPr>
        </p:nvSpPr>
        <p:spPr/>
        <p:txBody>
          <a:bodyPr/>
          <a:lstStyle/>
          <a:p>
            <a:fld id="{0654635D-9A0F-404B-98D8-2BE2B9F882DF}" type="slidenum">
              <a:t>14</a:t>
            </a:fld>
            <a:endParaRPr lang="en-US"/>
          </a:p>
        </p:txBody>
      </p:sp>
    </p:spTree>
    <p:extLst>
      <p:ext uri="{BB962C8B-B14F-4D97-AF65-F5344CB8AC3E}">
        <p14:creationId xmlns:p14="http://schemas.microsoft.com/office/powerpoint/2010/main" val="19589654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5FFE5-C097-74DE-640E-C93FEA4BC8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0EAA8-6D8D-669B-64D8-F258013F99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43E59A-5B3C-4C13-44E8-746D806EAA4A}"/>
              </a:ext>
            </a:extLst>
          </p:cNvPr>
          <p:cNvSpPr>
            <a:spLocks noGrp="1"/>
          </p:cNvSpPr>
          <p:nvPr>
            <p:ph type="body" idx="1"/>
          </p:nvPr>
        </p:nvSpPr>
        <p:spPr/>
        <p:txBody>
          <a:bodyPr/>
          <a:lstStyle/>
          <a:p>
            <a:r>
              <a:rPr lang="en-US"/>
              <a:t>
When notes are sparse or unstructured, aligning them with an official minutes template can be difficult. This use case maps existing notes into the required format using placeholders where information is missing. The AI performs no interpretation, ensuring that gaps remain visible. This supports compliance with formatting standards and speeds up preparation while preserving accuracy.</a:t>
            </a:r>
          </a:p>
        </p:txBody>
      </p:sp>
      <p:sp>
        <p:nvSpPr>
          <p:cNvPr id="4" name="Slide Number Placeholder 3">
            <a:extLst>
              <a:ext uri="{FF2B5EF4-FFF2-40B4-BE49-F238E27FC236}">
                <a16:creationId xmlns:a16="http://schemas.microsoft.com/office/drawing/2014/main" id="{583A386A-3517-37DF-4BB0-3907F1FBC01C}"/>
              </a:ext>
            </a:extLst>
          </p:cNvPr>
          <p:cNvSpPr>
            <a:spLocks noGrp="1"/>
          </p:cNvSpPr>
          <p:nvPr>
            <p:ph type="sldNum" sz="quarter" idx="5"/>
          </p:nvPr>
        </p:nvSpPr>
        <p:spPr/>
        <p:txBody>
          <a:bodyPr/>
          <a:lstStyle/>
          <a:p>
            <a:fld id="{0654635D-9A0F-404B-98D8-2BE2B9F882DF}" type="slidenum">
              <a:t>15</a:t>
            </a:fld>
            <a:endParaRPr lang="en-US"/>
          </a:p>
        </p:txBody>
      </p:sp>
    </p:spTree>
    <p:extLst>
      <p:ext uri="{BB962C8B-B14F-4D97-AF65-F5344CB8AC3E}">
        <p14:creationId xmlns:p14="http://schemas.microsoft.com/office/powerpoint/2010/main" val="2212882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AAEB0-ABEC-1E00-6053-CBEAA84672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068A81-D860-D885-7C86-B7BB2FB2C9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DC279B-D575-8601-F430-A84C89023D79}"/>
              </a:ext>
            </a:extLst>
          </p:cNvPr>
          <p:cNvSpPr>
            <a:spLocks noGrp="1"/>
          </p:cNvSpPr>
          <p:nvPr>
            <p:ph type="body" idx="1"/>
          </p:nvPr>
        </p:nvSpPr>
        <p:spPr/>
        <p:txBody>
          <a:bodyPr/>
          <a:lstStyle/>
          <a:p>
            <a:r>
              <a:rPr lang="en-US"/>
              <a:t>
Municipal applications are often repetitive and rigidly structured. This AI use case automates the pre-filling of such forms using provided facts while preserving labels, order, and formatting. Missing information is explicitly marked as 'TBD', preventing silent omissions or assumptions. The output includes both a completed draft and a review checklist, supporting accuracy and compliance. This tool reduces clerical burden without compromising regulatory precision, illustrating how AI can safely streamline administrative workloads.</a:t>
            </a:r>
          </a:p>
        </p:txBody>
      </p:sp>
      <p:sp>
        <p:nvSpPr>
          <p:cNvPr id="4" name="Slide Number Placeholder 3">
            <a:extLst>
              <a:ext uri="{FF2B5EF4-FFF2-40B4-BE49-F238E27FC236}">
                <a16:creationId xmlns:a16="http://schemas.microsoft.com/office/drawing/2014/main" id="{F6019EE7-B2B4-64D2-CB71-186E83F6AB20}"/>
              </a:ext>
            </a:extLst>
          </p:cNvPr>
          <p:cNvSpPr>
            <a:spLocks noGrp="1"/>
          </p:cNvSpPr>
          <p:nvPr>
            <p:ph type="sldNum" sz="quarter" idx="5"/>
          </p:nvPr>
        </p:nvSpPr>
        <p:spPr/>
        <p:txBody>
          <a:bodyPr/>
          <a:lstStyle/>
          <a:p>
            <a:fld id="{0654635D-9A0F-404B-98D8-2BE2B9F882DF}" type="slidenum">
              <a:t>16</a:t>
            </a:fld>
            <a:endParaRPr lang="en-US"/>
          </a:p>
        </p:txBody>
      </p:sp>
    </p:spTree>
    <p:extLst>
      <p:ext uri="{BB962C8B-B14F-4D97-AF65-F5344CB8AC3E}">
        <p14:creationId xmlns:p14="http://schemas.microsoft.com/office/powerpoint/2010/main" val="961057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iatx-my.sharepoint.com/:p:/g/personal/damian_accountability-in-action_com/IQBsKLRm0Yl-SoRu143WK4CjAXzgQL9c1BecH9TW84RyonY,https://aiatx-my.sharepoint.com/personal/damian_accountability-in-action_com/_layouts/15/Doc.aspx?sourcedoc=%7B1063764D-44A6-44D1-9CBE-723F6835F080%7D&amp;file=AI_Operational_Use_Cases_From_CSV%201.pptx&amp;action=edit&amp;mobileredirect=true,https://aiatx-my.sharepoint.com/personal/damian_accountability-in-action_com/_layouts/15/Doc.aspx?sourcedoc=%7B1DF167FD-F484-47CD-A811-CE8B24109AD1%7D&amp;file=AB%20Austin_Prompt_Library.pptx&amp;action=edit&amp;mobileredirect=true&amp;DefaultItemOpen=1
This slide addresses the recurring operational burden of producing covenant demand letters when the same enforcement patterns appear across multiple properties or violations. The core challenge is that demand letters must be consistent, defensible, and anchored to the exact covenant language and the verified facts of the situation; however, manual drafting often leads to needless rework, stylistic drift across attorneys or staff, and a higher risk of accidentally overstating a violation. The proposed AI use case is a “Covenant Demand Letter Draft” assistant that produces an approximately 80% complete first draft, allowing legal staff to focus on review, tailoring, and strategic judgment rather than repetitive formatting and boilerplate composition. The workflow is intentionally structured: the AI is assigned a legal drafting assistant role, the task is explicitly defined as drafting a demand letter, and the required inputs include the covenant text and the factual record for the specific property. Governance and accuracy guardrails are central to this use case: the AI must not invent facts, must avoid asserting violations not supported by the provided record, and should explicitly call out “gaps” where information is missing (for example, the date of the violation, the cure period specified in the covenant, or prior notice history). The expected operational outcome is faster turnaround and more consistent enforcement communications, with the added benefit of improved internal quality control because the AI can highlight missing items for humans to fill. The prompt block reinforces disciplined prompting by specifying role, task, context, guardrails, and output expectations—mirroring the standardized prompting framework and the operational slide format shown in the reference deck. In practice, teams should treat the AI output as a draft that requires attorney verification, especially around remedy language, timelines, and any jurisdiction-specific requirements. By explicitly binding the AI to provided facts only, this use case leverages AI’s strength—rapid organization and coherent drafting—while keeping legal reasoning, enforcement discretion, and final accountability with human professionals.
</a:t>
            </a:r>
          </a:p>
        </p:txBody>
      </p:sp>
      <p:sp>
        <p:nvSpPr>
          <p:cNvPr id="4" name="Slide Number Placeholder 3"/>
          <p:cNvSpPr>
            <a:spLocks noGrp="1"/>
          </p:cNvSpPr>
          <p:nvPr>
            <p:ph type="sldNum" sz="quarter" idx="5"/>
          </p:nvPr>
        </p:nvSpPr>
        <p:spPr/>
        <p:txBody>
          <a:bodyPr/>
          <a:lstStyle/>
          <a:p>
            <a:fld id="{A5B799F1-7573-4211-AAF3-67C368605E32}" type="slidenum">
              <a:t>17</a:t>
            </a:fld>
            <a:endParaRPr lang="en-US"/>
          </a:p>
        </p:txBody>
      </p:sp>
    </p:spTree>
    <p:extLst>
      <p:ext uri="{BB962C8B-B14F-4D97-AF65-F5344CB8AC3E}">
        <p14:creationId xmlns:p14="http://schemas.microsoft.com/office/powerpoint/2010/main" val="19011848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iatx-my.sharepoint.com/:p:/g/personal/damian_accountability-in-action_com/IQBsKLRm0Yl-SoRu143WK4CjAXzgQL9c1BecH9TW84RyonY,https://aiatx-my.sharepoint.com/personal/damian_accountability-in-action_com/_layouts/15/Doc.aspx?sourcedoc=%7B1063764D-44A6-44D1-9CBE-723F6835F080%7D&amp;file=AI_Operational_Use_Cases_From_CSV%201.pptx&amp;action=edit&amp;mobileredirect=true,https://aiatx-my.sharepoint.com/personal/damian_accountability-in-action_com/_layouts/15/Doc.aspx?sourcedoc=%7B1DF167FD-F484-47CD-A811-CE8B24109AD1%7D&amp;file=AB%20Austin_Prompt_Library.pptx&amp;action=edit&amp;mobileredirect=true&amp;DefaultItemOpen=1
This slide focuses on the inefficiency and incompleteness that occur when Public Information Act (PIA) requests are handled through ad hoc keyword searches. The underlying problem is that staff frequently rely on a narrow set of terms, which can miss relevant documents due to variations in naming conventions, abbreviations, file structures, or the way internal teams describe the same concept. That missed recall increases downstream risk: incomplete production, expensive follow-up searches, and delays that create compliance pressure. The AI use case proposed here is a “PIA Search Planner,” positioned explicitly as a document retrieval assistant whose job is not to access systems or retrieve records directly, but to design a comprehensive search strategy that humans can execute in approved repositories. The slide’s logic emphasizes the difference between planning and execution: AI can rapidly expand the query space and propose structured search paths (synonyms, related entities, date ranges, custodians, and file-type considerations) while guardrails prevent it from claiming system access or guaranteeing completeness. The prompt should provide the PIA request language, relevant organizational context (departments likely involved, known project names, prior responsive productions), and any constraints such as time periods or specific custodians. The assistant then outputs a query plan with candidate keywords, Boolean patterns, alternative spellings, and a checklist of places to search (email, shared drives, case folders, contract repositories), along with rationale for why each term or location matters. Expected outcomes include improved document recall, fewer iterations, and a more defensible process because the organization can demonstrate a systematic and repeatable approach to search. Operationally, this improves staff efficiency by turning an unstructured “hunt” into an auditable plan. Governance is maintained by keeping humans in the loop: staff still run the searches, review responsiveness, and apply legal exemptions; AI simply provides the blueprint. This structure mirrors the standardized prompting style in the reference presentation—explicit role definition, constrained claims, and output formatting—so the result is a usable, conservative tool that supports compliance without introducing overconfidence or automation promises.
</a:t>
            </a:r>
          </a:p>
        </p:txBody>
      </p:sp>
      <p:sp>
        <p:nvSpPr>
          <p:cNvPr id="4" name="Slide Number Placeholder 3"/>
          <p:cNvSpPr>
            <a:spLocks noGrp="1"/>
          </p:cNvSpPr>
          <p:nvPr>
            <p:ph type="sldNum" sz="quarter" idx="5"/>
          </p:nvPr>
        </p:nvSpPr>
        <p:spPr/>
        <p:txBody>
          <a:bodyPr/>
          <a:lstStyle/>
          <a:p>
            <a:fld id="{A5B799F1-7573-4211-AAF3-67C368605E32}" type="slidenum">
              <a:t>18</a:t>
            </a:fld>
            <a:endParaRPr lang="en-US"/>
          </a:p>
        </p:txBody>
      </p:sp>
    </p:spTree>
    <p:extLst>
      <p:ext uri="{BB962C8B-B14F-4D97-AF65-F5344CB8AC3E}">
        <p14:creationId xmlns:p14="http://schemas.microsoft.com/office/powerpoint/2010/main" val="12610780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iatx-my.sharepoint.com/:p:/g/personal/damian_accountability-in-action_com/IQBsKLRm0Yl-SoRu143WK4CjAXzgQL9c1BecH9TW84RyonY,https://aiatx-my.sharepoint.com/personal/damian_accountability-in-action_com/_layouts/15/Doc.aspx?sourcedoc=%7B1063764D-44A6-44D1-9CBE-723F6835F080%7D&amp;file=AI_Operational_Use_Cases_From_CSV%201.pptx&amp;action=edit&amp;mobileredirect=true,https://aiatx-my.sharepoint.com/personal/damian_accountability-in-action_com/_layouts/15/Doc.aspx?sourcedoc=%7B1DF167FD-F484-47CD-A811-CE8B24109AD1%7D&amp;file=AB%20Austin_Prompt_Library.pptx&amp;action=edit&amp;mobileredirect=true&amp;DefaultItemOpen=1
This slide addresses the operational and reputational risk involved in producing bilingual election agendas, where accuracy, legal meaning, and procedural clarity must be preserved across languages. The challenge is not simply translation fluency; it is fidelity to the source agenda’s intent, consistency with prior agenda terminology, and avoidance of introducing ambiguity that could confuse the public or create compliance issues. The AI solution proposed is a “Spanish Translation QA” workflow that positions the model as a bilingual legal translator tasked with translating and quality-assuring agendas while preserving meaning over stylistic embellishment. The prompt structure should include the full English agenda text, any known standardized terms or preferred translations (e.g., recurring sections, committee names, statutory references), and explicit guardrails requiring meaning preservation, consistent numbering, and careful handling of defined terms. The output expectation includes both the Spanish translation and QA notes that flag potentially ambiguous phrases, terms that may require human confirmation, and sections where the English source appears unclear. This dual output is important operationally: it turns translation into a controlled process with transparency about uncertainty rather than a single “final” translation that hides risk. The expected outcome is accurate Spanish agendas that maintain alignment with the English original, improving inclusivity and accessibility while reducing rework for staff who would otherwise manually spot-check line by line. Governance is reinforced by instructing the AI to avoid paraphrasing in ways that change legal meaning and to prioritize accuracy over fluency when a choice must be made. The QA notes also support attorney or bilingual reviewer oversight, providing a targeted checklist of where to focus attention. By adopting the standardized prompting conventions featured in the reference deck—clear role definition, task specificity, contextual inputs, and explicit guardrails—this use case scales bilingual agenda production responsibly. Over time, organizations can build a vetted glossary of recurring terms and feed it into prompts to further increase consistency while ensuring final approval remains with humans accountable for public-facing election materials.
</a:t>
            </a:r>
          </a:p>
        </p:txBody>
      </p:sp>
      <p:sp>
        <p:nvSpPr>
          <p:cNvPr id="4" name="Slide Number Placeholder 3"/>
          <p:cNvSpPr>
            <a:spLocks noGrp="1"/>
          </p:cNvSpPr>
          <p:nvPr>
            <p:ph type="sldNum" sz="quarter" idx="5"/>
          </p:nvPr>
        </p:nvSpPr>
        <p:spPr/>
        <p:txBody>
          <a:bodyPr/>
          <a:lstStyle/>
          <a:p>
            <a:fld id="{A5B799F1-7573-4211-AAF3-67C368605E32}" type="slidenum">
              <a:t>19</a:t>
            </a:fld>
            <a:endParaRPr lang="en-US"/>
          </a:p>
        </p:txBody>
      </p:sp>
    </p:spTree>
    <p:extLst>
      <p:ext uri="{BB962C8B-B14F-4D97-AF65-F5344CB8AC3E}">
        <p14:creationId xmlns:p14="http://schemas.microsoft.com/office/powerpoint/2010/main" val="40742135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iatx-my.sharepoint.com/:p:/g/personal/damian_accountability-in-action_com/IQBsKLRm0Yl-SoRu143WK4CjAXzgQL9c1BecH9TW84RyonY,https://aiatx-my.sharepoint.com/personal/damian_accountability-in-action_com/_layouts/15/Doc.aspx?sourcedoc=%7B1063764D-44A6-44D1-9CBE-723F6835F080%7D&amp;file=AI_Operational_Use_Cases_From_CSV%201.pptx&amp;action=edit&amp;mobileredirect=true,https://aiatx-my.sharepoint.com/personal/damian_accountability-in-action_com/_layouts/15/Doc.aspx?sourcedoc=%7B1DF167FD-F484-47CD-A811-CE8B24109AD1%7D&amp;file=AB%20Austin_Prompt_Library.pptx&amp;action=edit&amp;mobileredirect=true&amp;DefaultItemOpen=1
This slide highlights a common finance-operations pain point: teams often rely on complex spreadsheets before transactions are formally entered into accounting or payroll systems. While spreadsheets are flexible, they are also error-prone—especially when multiple contributors edit columns, formulas, and reference data under time pressure. The operational risk includes incorrect totals, misapplied rates, incomplete fields, and inconsistent formatting that later causes system upload failures or payroll inaccuracies. The AI use case proposed here is a “Spreadsheet QA &amp; Summary” assistant that acts as an accounting operations reviewer. Importantly, the AI is not asked to edit the spreadsheet; it is constrained to quality assurance only, preserving data integrity and ensuring that any corrections remain deliberate human actions. The prompt should include the exported spreadsheet (or the relevant tabular contents), a description of what the sheet represents (e.g., payroll pre-processing, vendor allocation, reimbursement staging), and rules or expectations (required columns, acceptable ranges, known cross-checks such as totals matching source statements). The AI output is a structured list of issues and a summary: it can flag missing values, suspicious outliers, inconsistent date formats, duplicate entries, broken formulas, or mismatches between subtotals and totals. It can also provide a concise narrative explaining the spreadsheet’s apparent structure to help reviewers quickly orient themselves. The expected outcome is fewer data errors and smoother downstream processing, which reduces payroll disputes, vendor payment delays, and reconciliation headaches. Governance and accuracy guardrails are central: “no edits” ensures the AI cannot accidentally create a new ‘version of truth,’ and the reviewer remains responsible for approving changes. This approach mirrors the conservative constraints emphasized in the reference slide examples: AI excels at validation, pattern detection, and surfacing anomalies, but it does not replace accounting judgment. In practice, the organization benefits from faster QA cycles, more consistent checks across teams, and a documented review trail of flagged issues that can be retained for audit or internal controls purposes.
</a:t>
            </a:r>
          </a:p>
        </p:txBody>
      </p:sp>
      <p:sp>
        <p:nvSpPr>
          <p:cNvPr id="4" name="Slide Number Placeholder 3"/>
          <p:cNvSpPr>
            <a:spLocks noGrp="1"/>
          </p:cNvSpPr>
          <p:nvPr>
            <p:ph type="sldNum" sz="quarter" idx="5"/>
          </p:nvPr>
        </p:nvSpPr>
        <p:spPr/>
        <p:txBody>
          <a:bodyPr/>
          <a:lstStyle/>
          <a:p>
            <a:fld id="{A5B799F1-7573-4211-AAF3-67C368605E32}" type="slidenum">
              <a:t>20</a:t>
            </a:fld>
            <a:endParaRPr lang="en-US"/>
          </a:p>
        </p:txBody>
      </p:sp>
    </p:spTree>
    <p:extLst>
      <p:ext uri="{BB962C8B-B14F-4D97-AF65-F5344CB8AC3E}">
        <p14:creationId xmlns:p14="http://schemas.microsoft.com/office/powerpoint/2010/main" val="29003204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iatx-my.sharepoint.com/:p:/g/personal/damian_accountability-in-action_com/IQBsKLRm0Yl-SoRu143WK4CjAXzgQL9c1BecH9TW84RyonY,https://aiatx-my.sharepoint.com/personal/damian_accountability-in-action_com/_layouts/15/Doc.aspx?sourcedoc=%7B1063764D-44A6-44D1-9CBE-723F6835F080%7D&amp;file=AI_Operational_Use_Cases_From_CSV%201.pptx&amp;action=edit&amp;mobileredirect=true,https://aiatx-my.sharepoint.com/personal/damian_accountability-in-action_com/_layouts/15/Doc.aspx?sourcedoc=%7B1DF167FD-F484-47CD-A811-CE8B24109AD1%7D&amp;file=AB%20Austin_Prompt_Library.pptx&amp;action=edit&amp;mobileredirect=true&amp;DefaultItemOpen=1
This slide addresses the administrative drag created by manual credit-card reimbursements, particularly when staff must reconcile statements, emails, and invoices across multiple sources. The challenge is that the same charge may appear with different merchant descriptors, employees may forward receipts without consistent naming, and invoices may be stored in separate systems, making matching slow and error-prone. Delays increase frustration and can lead to missed reimbursement windows or incomplete records, which impacts both employee experience and financial control. The proposed AI solution is a “Statement–Invoice Matcher,” positioned as an administrative assistant that helps match card charges to supporting documentation. The workflow relies on conservative matching: the AI inspects the provided AmEx (or other card) statements and the associated email receipts or invoice PDFs supplied by the user, then produces a match table indicating plausible pairings and explicitly marking low-confidence items. Guardrails are essential: the model should not fabricate missing invoices, should not claim access to accounting systems, and should err on the side of uncertainty when information is incomplete (for example, identical amounts across different merchants, or missing dates). The prompt should include the statement line items, the pool of receipts/invoices, and any policy constraints such as required fields or approval rules. The output is best as a table-like structure listing the statement charge, candidate invoice/receipt references, confidence notes, and flags for missing documentation. The expected outcome is faster reimbursements and fewer back-and-forth emails because staff receive an organized view of what is matched, what is missing, and what requires human clarification. From a controls perspective, conservative matching improves auditability: reviewers can see why an item was paired and where uncertainty remains. This use case aligns with the structured prompting principles from the reference deck by explicitly separating the AI’s organizational assistance from the human’s approval authority. In practice, teams can integrate the output into an internal checklist: verify high-confidence matches quickly, request missing receipts for flagged items, and document any exceptions. The result is a reliable, repeatable process that reduces clerical time without compromising governance or accuracy in expense management.
</a:t>
            </a:r>
          </a:p>
        </p:txBody>
      </p:sp>
      <p:sp>
        <p:nvSpPr>
          <p:cNvPr id="4" name="Slide Number Placeholder 3"/>
          <p:cNvSpPr>
            <a:spLocks noGrp="1"/>
          </p:cNvSpPr>
          <p:nvPr>
            <p:ph type="sldNum" sz="quarter" idx="5"/>
          </p:nvPr>
        </p:nvSpPr>
        <p:spPr/>
        <p:txBody>
          <a:bodyPr/>
          <a:lstStyle/>
          <a:p>
            <a:fld id="{A5B799F1-7573-4211-AAF3-67C368605E32}" type="slidenum">
              <a:t>21</a:t>
            </a:fld>
            <a:endParaRPr lang="en-US"/>
          </a:p>
        </p:txBody>
      </p:sp>
    </p:spTree>
    <p:extLst>
      <p:ext uri="{BB962C8B-B14F-4D97-AF65-F5344CB8AC3E}">
        <p14:creationId xmlns:p14="http://schemas.microsoft.com/office/powerpoint/2010/main" val="30708460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iatx-my.sharepoint.com/:p:/g/personal/damian_accountability-in-action_com/IQBsKLRm0Yl-SoRu143WK4CjAXzgQL9c1BecH9TW84RyonY,https://aiatx-my.sharepoint.com/personal/damian_accountability-in-action_com/_layouts/15/Doc.aspx?sourcedoc=%7B1063764D-44A6-44D1-9CBE-723F6835F080%7D&amp;file=AI_Operational_Use_Cases_From_CSV%201.pptx&amp;action=edit&amp;mobileredirect=true,https://aiatx-my.sharepoint.com/personal/damian_accountability-in-action_com/_layouts/15/Doc.aspx?sourcedoc=%7B1DF167FD-F484-47CD-A811-CE8B24109AD1%7D&amp;file=AB%20Austin_Prompt_Library.pptx&amp;action=edit&amp;mobileredirect=true&amp;DefaultItemOpen=1
This slide targets the time-consuming nature of candidate verification when screening relies on reviewing email threads, resumes, and snippets of LinkedIn-provided text manually. The operational challenge is that reviewers want consistent screening standards—verifying key credentials, employment history claims, and potential red flags—without inadvertently overstepping by doing external lookups or making unsupported assertions. The AI use case is a “Candidate Verification Checklist” assistant, positioned as an administrative screening support tool. The model is explicitly constrained: it should not perform external lookup, should not claim access to LinkedIn or third-party data, and should output a checklist only based on the information provided. The prompt should include whatever text the organization has legitimately received: a resume, candidate email responses, or pasted profile text, along with role requirements such as required certifications, years of experience, and mandatory background checks. The AI produces a structured checklist that standardizes verification activities: confirm timeline consistency across documents; validate that claimed certifications include issuing body and dates; ensure required skills are evidenced in work examples; identify gaps that require follow-up questions; and flag ambiguous claims (e.g., “led projects” without scope). The expected outcome is faster screening and improved consistency across screeners, because the checklist anchors everyone to the same verification steps rather than ad hoc judgment. Governance benefits are strong: by explicitly avoiding external lookup and focusing on “what to verify” rather than “what is true,” the tool reduces privacy risk and helps ensure that decisions remain grounded in verified processes. This approach mirrors the conservative, operational use-case style in the reference presentation: the AI supports organization and process discipline, but hiring decisions and factual verification remain with humans. In practice, the checklist can be integrated into existing HR workflows, ensuring that candidates are evaluated fairly and that follow-up questions are targeted to specific gaps rather than generic requests. Over time, teams can refine the checklist prompts to match different roles while maintaining the core guardrails that prevent speculative or unauthorized verification behaviors.
</a:t>
            </a:r>
          </a:p>
        </p:txBody>
      </p:sp>
      <p:sp>
        <p:nvSpPr>
          <p:cNvPr id="4" name="Slide Number Placeholder 3"/>
          <p:cNvSpPr>
            <a:spLocks noGrp="1"/>
          </p:cNvSpPr>
          <p:nvPr>
            <p:ph type="sldNum" sz="quarter" idx="5"/>
          </p:nvPr>
        </p:nvSpPr>
        <p:spPr/>
        <p:txBody>
          <a:bodyPr/>
          <a:lstStyle/>
          <a:p>
            <a:fld id="{A5B799F1-7573-4211-AAF3-67C368605E32}" type="slidenum">
              <a:t>22</a:t>
            </a:fld>
            <a:endParaRPr lang="en-US"/>
          </a:p>
        </p:txBody>
      </p:sp>
    </p:spTree>
    <p:extLst>
      <p:ext uri="{BB962C8B-B14F-4D97-AF65-F5344CB8AC3E}">
        <p14:creationId xmlns:p14="http://schemas.microsoft.com/office/powerpoint/2010/main" val="19251694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iatx-my.sharepoint.com/:p:/g/personal/damian_accountability-in-action_com/IQBsKLRm0Yl-SoRu143WK4CjAXzgQL9c1BecH9TW84RyonY,https://aiatx-my.sharepoint.com/personal/damian_accountability-in-action_com/_layouts/15/Doc.aspx?sourcedoc=%7B1063764D-44A6-44D1-9CBE-723F6835F080%7D&amp;file=AI_Operational_Use_Cases_From_CSV%201.pptx&amp;action=edit&amp;mobileredirect=true,https://aiatx-my.sharepoint.com/personal/damian_accountability-in-action_com/_layouts/15/Doc.aspx?sourcedoc=%7B1DF167FD-F484-47CD-A811-CE8B24109AD1%7D&amp;file=AB%20Austin_Prompt_Library.pptx&amp;action=edit&amp;mobileredirect=true&amp;DefaultItemOpen=1
This slide addresses the litigation operations challenge of identifying repetitive discovery tasks that are suitable for responsible AI assistance. Discovery workflows often include repeated steps—extracting requests, mapping custodians, summarizing production status, drafting templated communications—but teams may struggle to separate AI-eligible tasks from those requiring attorney judgment. The proposed AI use case is “Litigation Task Discovery,” which positions the model as a litigation operations assistant tasked with extracting and listing recurring tasks from a discovery transcript, meeting notes, or workflow description. The guardrail is explicit: the AI must not invent tasks, infer unstated requirements, or propose automation that the source material does not support. Instead, it should perform disciplined extraction, providing clarity and structure for human decision-makers. The prompt should include the relevant source text: discovery planning notes, deposition preparation checklists, case management meeting minutes, or any narrative that describes what people are doing repeatedly. The output is a task list—ideally grouped by phase (collection, review, production, privilege, tracking, communications)—and may include frequency indicators if the source material suggests repetition. The expected outcome is a clear AI-eligible task list that enables leadership to prioritize which processes to standardize, template, or support with prompts, without prematurely committing to automation. Governance is maintained because this use case is upstream and diagnostic: it helps teams understand their work, not replace it. The slide’s framing emphasizes that AI performs best when given structured, bounded problems, and that “task discovery” is a safe starting point because it produces transparency rather than legal conclusions. By aligning with standardized prompting—role, task, context, guardrails, output—the organization can create repeatable task inventories across matters and departments. In practice, once tasks are surfaced, attorneys and operations leaders can decide where AI can assist (e.g., summarization, drafting, extraction) and where it should not (e.g., privilege determinations, strategic arguments). The result is faster adoption with reduced risk: teams focus on real operational friction points, maintain human accountability, and build a roadmap for responsible AI support in discovery operations.
</a:t>
            </a:r>
          </a:p>
        </p:txBody>
      </p:sp>
      <p:sp>
        <p:nvSpPr>
          <p:cNvPr id="4" name="Slide Number Placeholder 3"/>
          <p:cNvSpPr>
            <a:spLocks noGrp="1"/>
          </p:cNvSpPr>
          <p:nvPr>
            <p:ph type="sldNum" sz="quarter" idx="5"/>
          </p:nvPr>
        </p:nvSpPr>
        <p:spPr/>
        <p:txBody>
          <a:bodyPr/>
          <a:lstStyle/>
          <a:p>
            <a:fld id="{A5B799F1-7573-4211-AAF3-67C368605E32}" type="slidenum">
              <a:t>23</a:t>
            </a:fld>
            <a:endParaRPr lang="en-US"/>
          </a:p>
        </p:txBody>
      </p:sp>
    </p:spTree>
    <p:extLst>
      <p:ext uri="{BB962C8B-B14F-4D97-AF65-F5344CB8AC3E}">
        <p14:creationId xmlns:p14="http://schemas.microsoft.com/office/powerpoint/2010/main" val="31721102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iatx-my.sharepoint.com/:p:/g/personal/damian_accountability-in-action_com/IQBsKLRm0Yl-SoRu143WK4CjAXzgQL9c1BecH9TW84RyonY,https://aiatx-my.sharepoint.com/personal/damian_accountability-in-action_com/_layouts/15/Doc.aspx?sourcedoc=%7B1063764D-44A6-44D1-9CBE-723F6835F080%7D&amp;file=AI_Operational_Use_Cases_From_CSV%201.pptx&amp;action=edit&amp;mobileredirect=true,https://aiatx-my.sharepoint.com/personal/damian_accountability-in-action_com/_layouts/15/Doc.aspx?sourcedoc=%7B1DF167FD-F484-47CD-A811-CE8B24109AD1%7D&amp;file=AB%20Austin_Prompt_Library.pptx&amp;action=edit&amp;mobileredirect=true&amp;DefaultItemOpen=1
This slide addresses a foundational adoption barrier: professional teams often experience uncertainty about what AI can do safely and effectively in their specific workflows. Without concrete examples and shared patterns, staff may either underuse AI (missing productivity gains) or overtrust it (creating governance risk). The proposed solution is a “Prompt Pattern Library (Litigation)” use case designed to accelerate adoption through curated, standardized prompt examples tied directly to stated pain points. The AI is positioned as a litigation support assistant whose task is to propose prompts—not to perform automated actions or promise outcomes beyond what the organization can verify. Guardrails are crucial: the assistant should avoid claims that it can access systems, retrieve privileged materials without oversight, or replace legal judgment. Instead, it should produce examples only, emphasizing human review and verification. The prompt inputs should include the team’s described pain points (e.g., drafting routine discovery correspondence, summarizing transcripts, extracting deadlines, structuring notes) plus any style or compliance requirements, such as confidentiality constraints and citation rules. The output is a set of ready-to-use prompt templates following a standardized structure: role, task, context, inputs required, constraints, and output formatting. This approach yields two major operational benefits. First, it reduces cognitive load: users don’t need to invent prompts from scratch; they select and adapt vetted patterns. Second, it promotes governance and consistency by embedding guardrails into the template library, ensuring responsible usage across staff and matters. The expected outcome is faster adoption and more predictable results because the organization moves from improvisation to repeatable prompting practices. The slide should also communicate that a prompt library is a living asset: teams test, refine, and curate prompts based on performance and risk feedback. By aligning with the standardized prompting framework illustrated in the reference deck, this use case treats prompting as an operational discipline rather than a casual chat. In practice, rolling out a prompt pattern library can be combined with short training sessions, example demonstrations, and a lightweight review process so that prompts used in regulated or legal environments remain conservative, source-bound when needed, and explicitly human-reviewed before any external or formal use.
</a:t>
            </a:r>
          </a:p>
        </p:txBody>
      </p:sp>
      <p:sp>
        <p:nvSpPr>
          <p:cNvPr id="4" name="Slide Number Placeholder 3"/>
          <p:cNvSpPr>
            <a:spLocks noGrp="1"/>
          </p:cNvSpPr>
          <p:nvPr>
            <p:ph type="sldNum" sz="quarter" idx="5"/>
          </p:nvPr>
        </p:nvSpPr>
        <p:spPr/>
        <p:txBody>
          <a:bodyPr/>
          <a:lstStyle/>
          <a:p>
            <a:fld id="{A5B799F1-7573-4211-AAF3-67C368605E32}" type="slidenum">
              <a:t>24</a:t>
            </a:fld>
            <a:endParaRPr lang="en-US"/>
          </a:p>
        </p:txBody>
      </p:sp>
    </p:spTree>
    <p:extLst>
      <p:ext uri="{BB962C8B-B14F-4D97-AF65-F5344CB8AC3E}">
        <p14:creationId xmlns:p14="http://schemas.microsoft.com/office/powerpoint/2010/main" val="3163299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iatx-my.sharepoint.com/:p:/g/personal/damian_accountability-in-action_com/IQBsKLRm0Yl-SoRu143WK4CjAXzgQL9c1BecH9TW84RyonY,https://aiatx-my.sharepoint.com/personal/damian_accountability-in-action_com/_layouts/15/Doc.aspx?sourcedoc=%7B1063764D-44A6-44D1-9CBE-723F6835F080%7D&amp;file=AI_Operational_Use_Cases_From_CSV%201.pptx&amp;action=edit&amp;mobileredirect=true,https://aiatx-my.sharepoint.com/personal/damian_accountability-in-action_com/_layouts/15/Doc.aspx?sourcedoc=%7B1DF167FD-F484-47CD-A811-CE8B24109AD1%7D&amp;file=AB%20Austin_Prompt_Library.pptx&amp;action=edit&amp;mobileredirect=true&amp;DefaultItemOpen=1
This slide focuses on the friction created when lease drafting begins from unstructured letters of intent (LOIs), emails, or loosely formatted term sheets. The challenge is that critical lease terms—rent schedules, renewal rights, operating expenses, exclusives, delivery conditions, and remedies—may be scattered across narrative text, embedded in inconsistent wording, or partially missing. Manual extraction is time-consuming and increases the risk that important terms are overlooked or inconsistently translated into the lease form. The proposed AI use case is “LOI → Lease Structurer,” positioning the model as a leasing assistant tasked with extracting terms and populating a structured lease template while explicitly flagging ambiguities. The key operational principle is structure-first: the AI should convert unstructured inputs into a standardized term map, identify gaps, and avoid inferring missing values. The prompt should include the LOI text and, where available, the target lease template or at least the list of required lease sections. Guardrails require the AI to mark ambiguities, highlight conflicting terms, and avoid presenting guesses as facts. For example, if the LOI references “standard CAM” without defining the standard, the AI should flag it as undefined rather than inventing a definition. The output expectation is a populated lease structure (or term sheet) that mirrors the lease document’s organization, along with a list of missing items and questions for follow-up. The expected outcome is faster lease drafts because legal teams begin with a structured draft rather than a blank template and a pile of emails. Governance and defensibility improve because ambiguities are surfaced, not hidden—supporting better negotiation management and more accurate drafting. This mirrors the compliant prompting style in the reference deck: role and task clarity, explicit boundaries around inference, and output format requirements that make the result operationally usable. In practice, attorneys still review the draft language, ensure compliance with jurisdictional requirements, and apply firm-specific drafting standards. But the AI significantly reduces the front-end labor of organizing and mapping terms. Over time, teams can build standardized prompts for different lease types (retail, office, industrial) and maintain a consistent extraction method, making the drafting pipeline more predictable and scalable while retaining human control over final deal positions.
</a:t>
            </a:r>
          </a:p>
        </p:txBody>
      </p:sp>
      <p:sp>
        <p:nvSpPr>
          <p:cNvPr id="4" name="Slide Number Placeholder 3"/>
          <p:cNvSpPr>
            <a:spLocks noGrp="1"/>
          </p:cNvSpPr>
          <p:nvPr>
            <p:ph type="sldNum" sz="quarter" idx="5"/>
          </p:nvPr>
        </p:nvSpPr>
        <p:spPr/>
        <p:txBody>
          <a:bodyPr/>
          <a:lstStyle/>
          <a:p>
            <a:fld id="{A5B799F1-7573-4211-AAF3-67C368605E32}" type="slidenum">
              <a:t>25</a:t>
            </a:fld>
            <a:endParaRPr lang="en-US"/>
          </a:p>
        </p:txBody>
      </p:sp>
    </p:spTree>
    <p:extLst>
      <p:ext uri="{BB962C8B-B14F-4D97-AF65-F5344CB8AC3E}">
        <p14:creationId xmlns:p14="http://schemas.microsoft.com/office/powerpoint/2010/main" val="23815083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iatx-my.sharepoint.com/:p:/g/personal/damian_accountability-in-action_com/IQBsKLRm0Yl-SoRu143WK4CjAXzgQL9c1BecH9TW84RyonY,https://aiatx-my.sharepoint.com/personal/damian_accountability-in-action_com/_layouts/15/Doc.aspx?sourcedoc=%7B1063764D-44A6-44D1-9CBE-723F6835F080%7D&amp;file=AI_Operational_Use_Cases_From_CSV%201.pptx&amp;action=edit&amp;mobileredirect=true,https://aiatx-my.sharepoint.com/personal/damian_accountability-in-action_com/_layouts/15/Doc.aspx?sourcedoc=%7B1DF167FD-F484-47CD-A811-CE8B24109AD1%7D&amp;file=AB%20Austin_Prompt_Library.pptx&amp;action=edit&amp;mobileredirect=true&amp;DefaultItemOpen=1
This slide addresses the operational risk of missing critical contract dates—notice periods, renewal windows, option exercise deadlines, milestone deliverables, and termination triggers—especially when timelines are expressed in relative terms (e.g., “within 30 days of execution” or “no later than 10 business days after receipt”). The manual process of reading agreements, extracting timelines, and reconciling relative dates with execution dates is time-intensive and prone to oversight, which can lead to lost rights, late notices, or compliance failures. The proposed AI use case is a “Critical Dates Extractor,” positioned as a transaction coordinator assistant that extracts and summarizes dates into a table for human verification. The guardrail is explicit: the AI should not auto-calendar events, should not assume unknown base dates, and should label items that require human confirmation. The prompt should include the contract text (or relevant sections), any known anchor facts (execution date, effective date), and instructions on the desired output format. The AI output should list each critical date obligation with the triggering event, the relative rule, any computed date (only when anchor data is provided), and a verification flag reminding the reviewer to confirm accuracy. The expected outcome is clearer date summaries and more reliable coordination across teams because stakeholders gain a single, structured view of obligations rather than scattered references across documents. Governance is enhanced by keeping the process “human verification required” and treating AI computations as draft suggestions, particularly when business day calculations, holidays, or jurisdiction-specific rules apply. This slide’s narrative should emphasize that AI’s value lies in rapid extraction and organization: it can scan for date-related language, standardize phrasing, and surface deadlines that might otherwise be missed. The output then becomes a practical working artifact for a transaction checklist or project tracker. By adopting the standardized prompting conventions demonstrated in the reference deck, teams minimize hallucination risk and improve repeatability. In practice, legal and operations staff review the extracted list, confirm dates, and then enter them into the appropriate calendaring or contract lifecycle management systems. This approach reduces administrative burden and improves compliance posture without introducing uncontrolled automation.
</a:t>
            </a:r>
          </a:p>
        </p:txBody>
      </p:sp>
      <p:sp>
        <p:nvSpPr>
          <p:cNvPr id="4" name="Slide Number Placeholder 3"/>
          <p:cNvSpPr>
            <a:spLocks noGrp="1"/>
          </p:cNvSpPr>
          <p:nvPr>
            <p:ph type="sldNum" sz="quarter" idx="5"/>
          </p:nvPr>
        </p:nvSpPr>
        <p:spPr/>
        <p:txBody>
          <a:bodyPr/>
          <a:lstStyle/>
          <a:p>
            <a:fld id="{A5B799F1-7573-4211-AAF3-67C368605E32}" type="slidenum">
              <a:t>26</a:t>
            </a:fld>
            <a:endParaRPr lang="en-US"/>
          </a:p>
        </p:txBody>
      </p:sp>
    </p:spTree>
    <p:extLst>
      <p:ext uri="{BB962C8B-B14F-4D97-AF65-F5344CB8AC3E}">
        <p14:creationId xmlns:p14="http://schemas.microsoft.com/office/powerpoint/2010/main" val="12440681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iatx-my.sharepoint.com/:p:/g/personal/damian_accountability-in-action_com/IQBsKLRm0Yl-SoRu143WK4CjAXzgQL9c1BecH9TW84RyonY,https://aiatx-my.sharepoint.com/personal/damian_accountability-in-action_com/_layouts/15/Doc.aspx?sourcedoc=%7B1063764D-44A6-44D1-9CBE-723F6835F080%7D&amp;file=AI_Operational_Use_Cases_From_CSV%201.pptx&amp;action=edit&amp;mobileredirect=true,https://aiatx-my.sharepoint.com/personal/damian_accountability-in-action_com/_layouts/15/Doc.aspx?sourcedoc=%7B1DF167FD-F484-47CD-A811-CE8B24109AD1%7D&amp;file=AB%20Austin_Prompt_Library.pptx&amp;action=edit&amp;mobileredirect=true&amp;DefaultItemOpen=1
This slide covers the complexity of producing loan document packs, a workflow that requires assembling multiple interrelated documents—notes, deeds of trust, guarantees, security agreements, closing certificates—based on a shared set of base terms. The manual process often involves copying prior forms, updating deal-specific variables, and ensuring consistency across documents, which is time-consuming and can produce clerical errors when terms change or when multiple contributors work in parallel. The proposed AI use case is a “Loan Document Pack Builder,” positioning the model as a real-estate finance assistant tasked with generating drafts based on provided base terms, with a governance guardrail that documents are generated one at a time. This constraint is significant: it reduces cascade errors and allows human review between documents, ensuring that key variables (borrower name, principal amount, interest terms, maturity date, collateral description) remain consistent and accurately reflected. The prompt should include a clearly enumerated set of base terms and, ideally, the document form or preferred clause library. The assistant then drafts the requested document and highlights any missing inputs or ambiguous terms that must be confirmed (for example, whether the loan is recourse, what events of default apply, or how amendments are handled). The expected operational benefit is faster drafting of loan documents with reduced manual copying, enabling attorneys and paralegals to spend more time on deal-specific risk analysis and negotiation rather than repetitive assembly. Governance is reinforced by preventing the AI from inventing missing deal facts and requiring human oversight for each document. The slide should emphasize that this is a drafting accelerator, not an autonomous document engine: humans remain responsible for legal correctness, jurisdictional compliance, and final deliverables. Aligning with the standardized prompting framework in the reference deck, the prompt should define role, task, context, guardrails, and output format, ensuring consistent results. In practice, teams can implement a controlled pipeline: generate the note draft, verify terms; generate the security instrument, verify collateral; and so on, maintaining a systematic review process. This provides predictable efficiency gains while preserving accountability and reducing error risk across complex loan documentation packages.
</a:t>
            </a:r>
          </a:p>
        </p:txBody>
      </p:sp>
      <p:sp>
        <p:nvSpPr>
          <p:cNvPr id="4" name="Slide Number Placeholder 3"/>
          <p:cNvSpPr>
            <a:spLocks noGrp="1"/>
          </p:cNvSpPr>
          <p:nvPr>
            <p:ph type="sldNum" sz="quarter" idx="5"/>
          </p:nvPr>
        </p:nvSpPr>
        <p:spPr/>
        <p:txBody>
          <a:bodyPr/>
          <a:lstStyle/>
          <a:p>
            <a:fld id="{A5B799F1-7573-4211-AAF3-67C368605E32}" type="slidenum">
              <a:t>27</a:t>
            </a:fld>
            <a:endParaRPr lang="en-US"/>
          </a:p>
        </p:txBody>
      </p:sp>
    </p:spTree>
    <p:extLst>
      <p:ext uri="{BB962C8B-B14F-4D97-AF65-F5344CB8AC3E}">
        <p14:creationId xmlns:p14="http://schemas.microsoft.com/office/powerpoint/2010/main" val="7253800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iatx-my.sharepoint.com/:p:/g/personal/damian_accountability-in-action_com/IQBsKLRm0Yl-SoRu143WK4CjAXzgQL9c1BecH9TW84RyonY,https://aiatx-my.sharepoint.com/personal/damian_accountability-in-action_com/_layouts/15/Doc.aspx?sourcedoc=%7B1063764D-44A6-44D1-9CBE-723F6835F080%7D&amp;file=AI_Operational_Use_Cases_From_CSV%201.pptx&amp;action=edit&amp;mobileredirect=true,https://aiatx-my.sharepoint.com/personal/damian_accountability-in-action_com/_layouts/15/Doc.aspx?sourcedoc=%7B1DF167FD-F484-47CD-A811-CE8B24109AD1%7D&amp;file=AB%20Austin_Prompt_Library.pptx&amp;action=edit&amp;mobileredirect=true&amp;DefaultItemOpen=1
This slide addresses a deceptively costly clerical task: creating and maintaining accurate signature blocks across contracts, resolutions, and closing documents. Manual signature block preparation is error-prone because entity names, jurisdictions, titles, and authority lines must be exact; small mistakes can cause execution delays, require re-signing, or create interpretive disputes later. The proposed AI solution is a “Signature Block Generator,” positioned as a legal administrative assistant. The prompt should provide the entity data explicitly—legal entity name, entity type, state of formation, signatory name and title, and any known authority requirements—while imposing strict guardrails: the AI must make no authority assumptions, must not invent missing titles or capacities, and should provide both the signature block text and a checklist of items to verify. This checklist is a key governance feature because it creates a repeatable review step that catches common issues such as mismatched legal names, missing capacity language, incorrect DBA usage, or inconsistent formatting across parties. The expected outcome is fewer clerical errors and faster document turnaround, particularly in transactions where many documents require consistent signature formatting. The slide narrative should reinforce that the AI’s value is standardization and consistency: it can apply a firm’s formatting conventions reliably while ensuring the output remains grounded in provided entity facts. If information is missing, the AI should mark it clearly (e.g., “TBD”) rather than guessing. This approach aligns with the conservative prompting style in the reference deck, which emphasizes strict boundaries and human review reminders. In practice, legal ops teams can maintain approved signature block templates for common entity types and provide those as context, further reducing variability. Attorneys or transaction coordinators then validate the signatory’s authority and ensure compliance with internal and external requirements. By combining AI-generated drafts with a structured verification checklist, organizations reduce repetitive work without compromising the integrity of executed documents, keeping accountability where it belongs while improving operational efficiency.
</a:t>
            </a:r>
          </a:p>
        </p:txBody>
      </p:sp>
      <p:sp>
        <p:nvSpPr>
          <p:cNvPr id="4" name="Slide Number Placeholder 3"/>
          <p:cNvSpPr>
            <a:spLocks noGrp="1"/>
          </p:cNvSpPr>
          <p:nvPr>
            <p:ph type="sldNum" sz="quarter" idx="5"/>
          </p:nvPr>
        </p:nvSpPr>
        <p:spPr/>
        <p:txBody>
          <a:bodyPr/>
          <a:lstStyle/>
          <a:p>
            <a:fld id="{A5B799F1-7573-4211-AAF3-67C368605E32}" type="slidenum">
              <a:t>28</a:t>
            </a:fld>
            <a:endParaRPr lang="en-US"/>
          </a:p>
        </p:txBody>
      </p:sp>
    </p:spTree>
    <p:extLst>
      <p:ext uri="{BB962C8B-B14F-4D97-AF65-F5344CB8AC3E}">
        <p14:creationId xmlns:p14="http://schemas.microsoft.com/office/powerpoint/2010/main" val="29541270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aiatx-my.sharepoint.com/:p:/g/personal/damian_accountability-in-action_com/IQBsKLRm0Yl-SoRu143WK4CjAXzgQL9c1BecH9TW84RyonY,https://aiatx-my.sharepoint.com/personal/damian_accountability-in-action_com/_layouts/15/Doc.aspx?sourcedoc=%7B1063764D-44A6-44D1-9CBE-723F6835F080%7D&amp;file=AI_Operational_Use_Cases_From_CSV%201.pptx&amp;action=edit&amp;mobileredirect=true,https://aiatx-my.sharepoint.com/personal/damian_accountability-in-action_com/_layouts/15/Doc.aspx?sourcedoc=%7B1DF167FD-F484-47CD-A811-CE8B24109AD1%7D&amp;file=AB%20Austin_Prompt_Library.pptx&amp;action=edit&amp;mobileredirect=true&amp;DefaultItemOpen=1
This slide focuses on the labor-intensive work of identifying variations across prior contracts to support precedent selection, negotiation strategy, and risk evaluation. Manually comparing multiple agreements requires careful attention to clause language, defined terms, structure, and exceptions—often across dozens of pages—making it slow and prone to missed differences. The proposed AI use case is a “Contract Variation Analyzer,” positioning the model as a contract analysis assistant tasked with comparing contracts and producing a neutral variation table. The guardrail is central: the AI must not rank clauses, recommend positions, or provide legal conclusions; it should perform comparison only, leaving substantive judgment to attorneys. The prompt should include the set of agreements to compare and specify which sections matter most (e.g., indemnity, limitation of liability, termination, assignment, confidentiality). The assistant then outputs an organized table of differences, capturing where language diverges, noting additions or deletions, and summarizing structural variance (such as different notice requirements or dispute resolution forums). The expected outcome is faster precedent analysis because attorneys can spot key differences quickly and focus their time on evaluating which version is acceptable for a given deal rather than spending hours on mechanical comparison. Governance is maintained by requiring the analysis to be source-bound: the AI should quote or reference the relevant clause language and avoid inventing explanations for why changes exist. Human review remains essential because even small wording changes can materially alter risk. This use case mirrors the reference presentation’s operational examples that emphasize neutral outputs and human decision-making, such as comparisons without ranking and strict guardrails against interpretation. In practice, teams can use the variation table as a working artifact during negotiation: it supports discussions about preferred language, helps identify the most protective precedent, and documents rationale for deviations. Over time, organizations can build internal playbooks by tagging common clause variants and correlating them with outcomes, but the initial step—rapid, neutral variance detection—delivers immediate productivity gains while respecting legal accountability and governance requirements.
</a:t>
            </a:r>
          </a:p>
        </p:txBody>
      </p:sp>
      <p:sp>
        <p:nvSpPr>
          <p:cNvPr id="4" name="Slide Number Placeholder 3"/>
          <p:cNvSpPr>
            <a:spLocks noGrp="1"/>
          </p:cNvSpPr>
          <p:nvPr>
            <p:ph type="sldNum" sz="quarter" idx="5"/>
          </p:nvPr>
        </p:nvSpPr>
        <p:spPr/>
        <p:txBody>
          <a:bodyPr/>
          <a:lstStyle/>
          <a:p>
            <a:fld id="{A5B799F1-7573-4211-AAF3-67C368605E32}" type="slidenum">
              <a:t>29</a:t>
            </a:fld>
            <a:endParaRPr lang="en-US"/>
          </a:p>
        </p:txBody>
      </p:sp>
    </p:spTree>
    <p:extLst>
      <p:ext uri="{BB962C8B-B14F-4D97-AF65-F5344CB8AC3E}">
        <p14:creationId xmlns:p14="http://schemas.microsoft.com/office/powerpoint/2010/main" val="20005139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Ref idx="1001">
        <a:schemeClr val="bg1"/>
      </p:bgRef>
    </p:bg>
    <p:spTree>
      <p:nvGrpSpPr>
        <p:cNvPr id="1" name=""/>
        <p:cNvGrpSpPr/>
        <p:nvPr/>
      </p:nvGrpSpPr>
      <p:grpSpPr>
        <a:xfrm>
          <a:off x="0" y="0"/>
          <a:ext cx="0" cy="0"/>
          <a:chOff x="0" y="0"/>
          <a:chExt cx="0" cy="0"/>
        </a:xfrm>
      </p:grpSpPr>
      <p:pic>
        <p:nvPicPr>
          <p:cNvPr id="14" name="Picture 13" descr="A close up of a blue and pink background&#10;&#10;AI-generated content may be incorrect.">
            <a:extLst>
              <a:ext uri="{FF2B5EF4-FFF2-40B4-BE49-F238E27FC236}">
                <a16:creationId xmlns:a16="http://schemas.microsoft.com/office/drawing/2014/main" id="{FA0DAAF8-1473-19E2-7A19-C912696FE1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59ED5AFE-4996-3F24-6A40-DB7BC8D42158}"/>
              </a:ext>
            </a:extLst>
          </p:cNvPr>
          <p:cNvSpPr>
            <a:spLocks noGrp="1"/>
          </p:cNvSpPr>
          <p:nvPr>
            <p:ph type="ctrTitle"/>
          </p:nvPr>
        </p:nvSpPr>
        <p:spPr>
          <a:xfrm>
            <a:off x="589041" y="2438400"/>
            <a:ext cx="10993359" cy="2684329"/>
          </a:xfrm>
        </p:spPr>
        <p:txBody>
          <a:bodyPr vert="horz" lIns="91440" tIns="45720" rIns="91440" bIns="45720" rtlCol="0" anchor="b">
            <a:normAutofit/>
          </a:bodyPr>
          <a:lstStyle>
            <a:lvl1pPr>
              <a:defRPr lang="en-US" sz="6600" dirty="0">
                <a:solidFill>
                  <a:schemeClr val="tx1"/>
                </a:solidFill>
              </a:defRPr>
            </a:lvl1pPr>
          </a:lstStyle>
          <a:p>
            <a:pPr lvl="0"/>
            <a:r>
              <a:rPr lang="en-US"/>
              <a:t>Click to edit Master title style</a:t>
            </a:r>
          </a:p>
        </p:txBody>
      </p:sp>
      <p:sp>
        <p:nvSpPr>
          <p:cNvPr id="9" name="Subtitle 2">
            <a:extLst>
              <a:ext uri="{FF2B5EF4-FFF2-40B4-BE49-F238E27FC236}">
                <a16:creationId xmlns:a16="http://schemas.microsoft.com/office/drawing/2014/main" id="{6F756E8C-2C5E-B25F-5DAD-4E06067BC734}"/>
              </a:ext>
            </a:extLst>
          </p:cNvPr>
          <p:cNvSpPr>
            <a:spLocks noGrp="1"/>
          </p:cNvSpPr>
          <p:nvPr>
            <p:ph type="subTitle" idx="1"/>
          </p:nvPr>
        </p:nvSpPr>
        <p:spPr>
          <a:xfrm>
            <a:off x="589041" y="5257800"/>
            <a:ext cx="9164559" cy="914400"/>
          </a:xfrm>
        </p:spPr>
        <p:txBody>
          <a:bodyPr vert="horz" lIns="91440" tIns="45720" rIns="91440" bIns="45720" rtlCol="0">
            <a:normAutofit/>
          </a:bodyPr>
          <a:lstStyle>
            <a:lvl1pPr marL="0" indent="0">
              <a:buNone/>
              <a:defRPr lang="en-US" sz="2200" dirty="0">
                <a:solidFill>
                  <a:schemeClr val="tx1"/>
                </a:solidFill>
              </a:defRPr>
            </a:lvl1pPr>
          </a:lstStyle>
          <a:p>
            <a:pPr lvl="0"/>
            <a:r>
              <a:rPr lang="en-US"/>
              <a:t>Click to edit Master subtitle style</a:t>
            </a:r>
          </a:p>
        </p:txBody>
      </p:sp>
      <p:pic>
        <p:nvPicPr>
          <p:cNvPr id="2" name="Graphic 1">
            <a:extLst>
              <a:ext uri="{FF2B5EF4-FFF2-40B4-BE49-F238E27FC236}">
                <a16:creationId xmlns:a16="http://schemas.microsoft.com/office/drawing/2014/main" id="{FB03B42F-CFBB-090D-EC8E-0FC7E903EEE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11" name="Footer Placeholder 10">
            <a:extLst>
              <a:ext uri="{FF2B5EF4-FFF2-40B4-BE49-F238E27FC236}">
                <a16:creationId xmlns:a16="http://schemas.microsoft.com/office/drawing/2014/main" id="{DD36ECCE-2AA5-C398-CA75-78EBCBDCF261}"/>
              </a:ext>
            </a:extLst>
          </p:cNvPr>
          <p:cNvSpPr>
            <a:spLocks noGrp="1"/>
          </p:cNvSpPr>
          <p:nvPr>
            <p:ph type="ftr" sz="quarter" idx="11"/>
          </p:nvPr>
        </p:nvSpPr>
        <p:spPr>
          <a:xfrm>
            <a:off x="6280176" y="152400"/>
            <a:ext cx="3200400" cy="365125"/>
          </a:xfrm>
        </p:spPr>
        <p:txBody>
          <a:bodyPr/>
          <a:lstStyle/>
          <a:p>
            <a:r>
              <a:rPr lang="en-US"/>
              <a:t>Sample Footer Text</a:t>
            </a:r>
          </a:p>
        </p:txBody>
      </p:sp>
      <p:sp>
        <p:nvSpPr>
          <p:cNvPr id="6" name="Date Placeholder 5">
            <a:extLst>
              <a:ext uri="{FF2B5EF4-FFF2-40B4-BE49-F238E27FC236}">
                <a16:creationId xmlns:a16="http://schemas.microsoft.com/office/drawing/2014/main" id="{FA4C2171-40CE-DE50-6D13-60F77A548C03}"/>
              </a:ext>
            </a:extLst>
          </p:cNvPr>
          <p:cNvSpPr>
            <a:spLocks noGrp="1"/>
          </p:cNvSpPr>
          <p:nvPr>
            <p:ph type="dt" sz="half" idx="10"/>
          </p:nvPr>
        </p:nvSpPr>
        <p:spPr>
          <a:xfrm>
            <a:off x="9531099" y="152400"/>
            <a:ext cx="1800171" cy="365125"/>
          </a:xfrm>
        </p:spPr>
        <p:txBody>
          <a:bodyPr/>
          <a:lstStyle/>
          <a:p>
            <a:fld id="{F7F4CBCF-2EA5-5248-B352-49E9FE7B89CF}" type="datetime1">
              <a:rPr lang="en-US" smtClean="0"/>
              <a:t>4/27/2026</a:t>
            </a:fld>
            <a:endParaRPr lang="en-US"/>
          </a:p>
        </p:txBody>
      </p:sp>
      <p:sp>
        <p:nvSpPr>
          <p:cNvPr id="12" name="Slide Number Placeholder 11">
            <a:extLst>
              <a:ext uri="{FF2B5EF4-FFF2-40B4-BE49-F238E27FC236}">
                <a16:creationId xmlns:a16="http://schemas.microsoft.com/office/drawing/2014/main" id="{73F8FB25-49C8-A3FD-F32A-4C95B18F4A71}"/>
              </a:ext>
            </a:extLst>
          </p:cNvPr>
          <p:cNvSpPr>
            <a:spLocks noGrp="1"/>
          </p:cNvSpPr>
          <p:nvPr>
            <p:ph type="sldNum" sz="quarter" idx="12"/>
          </p:nvPr>
        </p:nvSpPr>
        <p:spPr>
          <a:xfrm>
            <a:off x="11381793" y="152400"/>
            <a:ext cx="429207" cy="365125"/>
          </a:xfrm>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3879147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bg>
      <p:bgPr>
        <a:solidFill>
          <a:schemeClr val="bg1"/>
        </a:solidFill>
        <a:effectLst/>
      </p:bgPr>
    </p:bg>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9E3969EE-7732-41DD-2DC3-A2E1AAB30881}"/>
              </a:ext>
            </a:extLst>
          </p:cNvPr>
          <p:cNvSpPr>
            <a:spLocks noGrp="1"/>
          </p:cNvSpPr>
          <p:nvPr>
            <p:ph type="title"/>
          </p:nvPr>
        </p:nvSpPr>
        <p:spPr>
          <a:xfrm>
            <a:off x="381000" y="691835"/>
            <a:ext cx="11429999" cy="755965"/>
          </a:xfrm>
          <a:prstGeom prst="rect">
            <a:avLst/>
          </a:prstGeom>
        </p:spPr>
        <p:txBody>
          <a:bodyPr vert="horz" lIns="91440" tIns="45720" rIns="91440" bIns="45720" rtlCol="0" anchor="t">
            <a:normAutofit/>
          </a:bodyPr>
          <a:lstStyle/>
          <a:p>
            <a:r>
              <a:rPr lang="en-US"/>
              <a:t>Click to edit Master title style</a:t>
            </a:r>
          </a:p>
        </p:txBody>
      </p:sp>
      <p:sp>
        <p:nvSpPr>
          <p:cNvPr id="18" name="Text Placeholder 2">
            <a:extLst>
              <a:ext uri="{FF2B5EF4-FFF2-40B4-BE49-F238E27FC236}">
                <a16:creationId xmlns:a16="http://schemas.microsoft.com/office/drawing/2014/main" id="{AEDD6D2F-5C2F-17BF-DEBA-0E6F06D22442}"/>
              </a:ext>
            </a:extLst>
          </p:cNvPr>
          <p:cNvSpPr>
            <a:spLocks noGrp="1"/>
          </p:cNvSpPr>
          <p:nvPr>
            <p:ph idx="1"/>
          </p:nvPr>
        </p:nvSpPr>
        <p:spPr>
          <a:xfrm>
            <a:off x="380999" y="1447799"/>
            <a:ext cx="11430000" cy="4718365"/>
          </a:xfrm>
          <a:prstGeom prst="rect">
            <a:avLst/>
          </a:prstGeom>
        </p:spPr>
        <p:txBody>
          <a:bodyPr vert="horz" lIns="91440" tIns="45720" rIns="91440" bIns="45720" rtlCol="0">
            <a:normAutofit/>
          </a:bodyPr>
          <a:lstStyle>
            <a:lvl1pPr>
              <a:defRPr b="0" i="0">
                <a:latin typeface="+mn-lt"/>
              </a:defRPr>
            </a:lvl1pPr>
            <a:lvl2pPr>
              <a:defRPr b="0" i="0">
                <a:latin typeface="+mn-lt"/>
              </a:defRPr>
            </a:lvl2pPr>
            <a:lvl3pPr>
              <a:defRPr b="0" i="0">
                <a:latin typeface="+mn-lt"/>
              </a:defRPr>
            </a:lvl3pPr>
            <a:lvl4pPr>
              <a:defRPr b="0" i="0">
                <a:latin typeface="+mn-lt"/>
              </a:defRPr>
            </a:lvl4pPr>
            <a:lvl5pPr>
              <a:defRPr b="0" i="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07626418-29B4-84BA-F111-4F7708DEFA81}"/>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29095984-255C-540F-7973-72A8D1E34440}"/>
              </a:ext>
            </a:extLst>
          </p:cNvPr>
          <p:cNvSpPr>
            <a:spLocks noGrp="1"/>
          </p:cNvSpPr>
          <p:nvPr>
            <p:ph type="dt" sz="half" idx="10"/>
          </p:nvPr>
        </p:nvSpPr>
        <p:spPr/>
        <p:txBody>
          <a:bodyPr/>
          <a:lstStyle/>
          <a:p>
            <a:fld id="{192DDA33-D578-2640-B42E-CEBF81697F81}" type="datetime1">
              <a:rPr lang="en-US" smtClean="0"/>
              <a:t>4/27/2026</a:t>
            </a:fld>
            <a:endParaRPr lang="en-US"/>
          </a:p>
        </p:txBody>
      </p:sp>
      <p:sp>
        <p:nvSpPr>
          <p:cNvPr id="7" name="Slide Number Placeholder 6">
            <a:extLst>
              <a:ext uri="{FF2B5EF4-FFF2-40B4-BE49-F238E27FC236}">
                <a16:creationId xmlns:a16="http://schemas.microsoft.com/office/drawing/2014/main" id="{72FF646D-D3BB-C299-5B27-DE0157DD1EBC}"/>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231344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2">
    <p:bg>
      <p:bgPr>
        <a:solidFill>
          <a:schemeClr val="bg1"/>
        </a:solidFill>
        <a:effectLst/>
      </p:bgPr>
    </p:bg>
    <p:spTree>
      <p:nvGrpSpPr>
        <p:cNvPr id="1" name=""/>
        <p:cNvGrpSpPr/>
        <p:nvPr/>
      </p:nvGrpSpPr>
      <p:grpSpPr>
        <a:xfrm>
          <a:off x="0" y="0"/>
          <a:ext cx="0" cy="0"/>
          <a:chOff x="0" y="0"/>
          <a:chExt cx="0" cy="0"/>
        </a:xfrm>
      </p:grpSpPr>
      <p:pic>
        <p:nvPicPr>
          <p:cNvPr id="13" name="Picture 12" descr="A blue and pink circle&#10;&#10;AI-generated content may be incorrect.">
            <a:extLst>
              <a:ext uri="{FF2B5EF4-FFF2-40B4-BE49-F238E27FC236}">
                <a16:creationId xmlns:a16="http://schemas.microsoft.com/office/drawing/2014/main" id="{4979ADD3-3B85-6E30-8DB1-0F520079451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034B30DE-00B6-8472-CB6C-5E980F9BDD72}"/>
              </a:ext>
            </a:extLst>
          </p:cNvPr>
          <p:cNvSpPr>
            <a:spLocks noGrp="1"/>
          </p:cNvSpPr>
          <p:nvPr>
            <p:ph type="ctrTitle"/>
          </p:nvPr>
        </p:nvSpPr>
        <p:spPr>
          <a:xfrm>
            <a:off x="381000" y="762000"/>
            <a:ext cx="11430000" cy="3657600"/>
          </a:xfrm>
        </p:spPr>
        <p:txBody>
          <a:bodyPr vert="horz" lIns="91440" tIns="45720" rIns="91440" bIns="45720" rtlCol="0" anchor="t">
            <a:normAutofit/>
          </a:bodyPr>
          <a:lstStyle>
            <a:lvl1pPr>
              <a:defRPr lang="en-US" sz="7800" dirty="0">
                <a:solidFill>
                  <a:schemeClr val="tx1"/>
                </a:solidFill>
              </a:defRPr>
            </a:lvl1pPr>
          </a:lstStyle>
          <a:p>
            <a:pPr lvl="0"/>
            <a:r>
              <a:rPr lang="en-US"/>
              <a:t>Click to edit Master title style</a:t>
            </a:r>
          </a:p>
        </p:txBody>
      </p:sp>
      <p:sp>
        <p:nvSpPr>
          <p:cNvPr id="9" name="Subtitle 2">
            <a:extLst>
              <a:ext uri="{FF2B5EF4-FFF2-40B4-BE49-F238E27FC236}">
                <a16:creationId xmlns:a16="http://schemas.microsoft.com/office/drawing/2014/main" id="{EC4BE864-9BF7-0A02-20CD-11179C631C06}"/>
              </a:ext>
            </a:extLst>
          </p:cNvPr>
          <p:cNvSpPr>
            <a:spLocks noGrp="1"/>
          </p:cNvSpPr>
          <p:nvPr>
            <p:ph type="subTitle" idx="1"/>
          </p:nvPr>
        </p:nvSpPr>
        <p:spPr>
          <a:xfrm>
            <a:off x="380999" y="4693206"/>
            <a:ext cx="11423901" cy="1200698"/>
          </a:xfrm>
        </p:spPr>
        <p:txBody>
          <a:bodyPr vert="horz" lIns="91440" tIns="45720" rIns="91440" bIns="45720" rtlCol="0" anchor="b">
            <a:normAutofit/>
          </a:bodyPr>
          <a:lstStyle>
            <a:lvl1pPr marL="0" indent="0">
              <a:buNone/>
              <a:defRPr lang="en-US" sz="2400" dirty="0">
                <a:solidFill>
                  <a:schemeClr val="tx1"/>
                </a:solidFill>
              </a:defRPr>
            </a:lvl1pPr>
          </a:lstStyle>
          <a:p>
            <a:pPr lvl="0"/>
            <a:r>
              <a:rPr lang="en-US"/>
              <a:t>Click to edit Master subtitle style</a:t>
            </a:r>
          </a:p>
        </p:txBody>
      </p:sp>
      <p:sp>
        <p:nvSpPr>
          <p:cNvPr id="6" name="Footer Placeholder 5">
            <a:extLst>
              <a:ext uri="{FF2B5EF4-FFF2-40B4-BE49-F238E27FC236}">
                <a16:creationId xmlns:a16="http://schemas.microsoft.com/office/drawing/2014/main" id="{A21ECD73-1101-370B-043E-9A05C96B37C1}"/>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5" name="Date Placeholder 4">
            <a:extLst>
              <a:ext uri="{FF2B5EF4-FFF2-40B4-BE49-F238E27FC236}">
                <a16:creationId xmlns:a16="http://schemas.microsoft.com/office/drawing/2014/main" id="{C91AED54-AE01-C430-241C-8491E4DE3447}"/>
              </a:ext>
            </a:extLst>
          </p:cNvPr>
          <p:cNvSpPr>
            <a:spLocks noGrp="1"/>
          </p:cNvSpPr>
          <p:nvPr>
            <p:ph type="dt" sz="half" idx="10"/>
          </p:nvPr>
        </p:nvSpPr>
        <p:spPr/>
        <p:txBody>
          <a:bodyPr/>
          <a:lstStyle>
            <a:lvl1pPr>
              <a:defRPr>
                <a:solidFill>
                  <a:schemeClr val="tx1"/>
                </a:solidFill>
              </a:defRPr>
            </a:lvl1pPr>
          </a:lstStyle>
          <a:p>
            <a:fld id="{75D6F905-E9A0-F246-B3D1-2727C4EFD37F}" type="datetime1">
              <a:rPr lang="en-US" smtClean="0"/>
              <a:t>4/27/2026</a:t>
            </a:fld>
            <a:endParaRPr lang="en-US"/>
          </a:p>
        </p:txBody>
      </p:sp>
      <p:sp>
        <p:nvSpPr>
          <p:cNvPr id="10" name="Slide Number Placeholder 9">
            <a:extLst>
              <a:ext uri="{FF2B5EF4-FFF2-40B4-BE49-F238E27FC236}">
                <a16:creationId xmlns:a16="http://schemas.microsoft.com/office/drawing/2014/main" id="{9D2A2F3B-8AF0-A668-5A10-902D91ABB196}"/>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78514093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bg1"/>
        </a:solidFill>
        <a:effectLst/>
      </p:bgPr>
    </p:bg>
    <p:spTree>
      <p:nvGrpSpPr>
        <p:cNvPr id="1" name=""/>
        <p:cNvGrpSpPr/>
        <p:nvPr/>
      </p:nvGrpSpPr>
      <p:grpSpPr>
        <a:xfrm>
          <a:off x="0" y="0"/>
          <a:ext cx="0" cy="0"/>
          <a:chOff x="0" y="0"/>
          <a:chExt cx="0" cy="0"/>
        </a:xfrm>
      </p:grpSpPr>
      <p:pic>
        <p:nvPicPr>
          <p:cNvPr id="16" name="Picture 15" descr="A blue and pink gradient&#10;&#10;AI-generated content may be incorrect.">
            <a:extLst>
              <a:ext uri="{FF2B5EF4-FFF2-40B4-BE49-F238E27FC236}">
                <a16:creationId xmlns:a16="http://schemas.microsoft.com/office/drawing/2014/main" id="{C4E3A73A-08AC-E4D5-72D4-A52D01BE1E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Graphic 7">
            <a:extLst>
              <a:ext uri="{FF2B5EF4-FFF2-40B4-BE49-F238E27FC236}">
                <a16:creationId xmlns:a16="http://schemas.microsoft.com/office/drawing/2014/main" id="{EA4B4CAF-A0E8-F09F-D6AB-040C9D9C0DF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0800000">
            <a:off x="0" y="0"/>
            <a:ext cx="12192000" cy="6858000"/>
          </a:xfrm>
          <a:prstGeom prst="rect">
            <a:avLst/>
          </a:prstGeom>
        </p:spPr>
      </p:pic>
      <p:sp>
        <p:nvSpPr>
          <p:cNvPr id="9" name="Title 1">
            <a:extLst>
              <a:ext uri="{FF2B5EF4-FFF2-40B4-BE49-F238E27FC236}">
                <a16:creationId xmlns:a16="http://schemas.microsoft.com/office/drawing/2014/main" id="{828725B4-D968-BAAF-19B1-9A4719C72B48}"/>
              </a:ext>
            </a:extLst>
          </p:cNvPr>
          <p:cNvSpPr>
            <a:spLocks noGrp="1"/>
          </p:cNvSpPr>
          <p:nvPr>
            <p:ph type="ctrTitle"/>
          </p:nvPr>
        </p:nvSpPr>
        <p:spPr>
          <a:xfrm>
            <a:off x="609600" y="1215884"/>
            <a:ext cx="10972800" cy="2379013"/>
          </a:xfrm>
        </p:spPr>
        <p:txBody>
          <a:bodyPr anchor="b">
            <a:normAutofit/>
          </a:bodyPr>
          <a:lstStyle>
            <a:lvl1pPr algn="ctr">
              <a:defRPr sz="6000">
                <a:solidFill>
                  <a:schemeClr val="tx1"/>
                </a:solidFill>
              </a:defRPr>
            </a:lvl1pPr>
          </a:lstStyle>
          <a:p>
            <a:r>
              <a:rPr lang="en-US"/>
              <a:t>Click to edit Master title style</a:t>
            </a:r>
          </a:p>
        </p:txBody>
      </p:sp>
      <p:sp>
        <p:nvSpPr>
          <p:cNvPr id="10" name="Subtitle 2">
            <a:extLst>
              <a:ext uri="{FF2B5EF4-FFF2-40B4-BE49-F238E27FC236}">
                <a16:creationId xmlns:a16="http://schemas.microsoft.com/office/drawing/2014/main" id="{B61B9004-3C8A-9454-2377-0A58ADD11064}"/>
              </a:ext>
            </a:extLst>
          </p:cNvPr>
          <p:cNvSpPr>
            <a:spLocks noGrp="1"/>
          </p:cNvSpPr>
          <p:nvPr>
            <p:ph type="subTitle" idx="1"/>
          </p:nvPr>
        </p:nvSpPr>
        <p:spPr>
          <a:xfrm>
            <a:off x="1524000" y="3695090"/>
            <a:ext cx="9144000" cy="1029310"/>
          </a:xfrm>
        </p:spPr>
        <p:txBody>
          <a:bodyPr>
            <a:normAutofit/>
          </a:bodyPr>
          <a:lstStyle>
            <a:lvl1pPr marL="0" indent="0" algn="ctr">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Footer Placeholder 5">
            <a:extLst>
              <a:ext uri="{FF2B5EF4-FFF2-40B4-BE49-F238E27FC236}">
                <a16:creationId xmlns:a16="http://schemas.microsoft.com/office/drawing/2014/main" id="{A0D1CDF6-EB44-5678-B0EF-08B581B13232}"/>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5" name="Date Placeholder 4">
            <a:extLst>
              <a:ext uri="{FF2B5EF4-FFF2-40B4-BE49-F238E27FC236}">
                <a16:creationId xmlns:a16="http://schemas.microsoft.com/office/drawing/2014/main" id="{261C10FD-386D-733D-548B-ABCCE0CD112E}"/>
              </a:ext>
            </a:extLst>
          </p:cNvPr>
          <p:cNvSpPr>
            <a:spLocks noGrp="1"/>
          </p:cNvSpPr>
          <p:nvPr>
            <p:ph type="dt" sz="half" idx="10"/>
          </p:nvPr>
        </p:nvSpPr>
        <p:spPr/>
        <p:txBody>
          <a:bodyPr/>
          <a:lstStyle>
            <a:lvl1pPr>
              <a:defRPr>
                <a:solidFill>
                  <a:schemeClr val="tx1"/>
                </a:solidFill>
              </a:defRPr>
            </a:lvl1pPr>
          </a:lstStyle>
          <a:p>
            <a:fld id="{55872412-C725-2842-8141-6F8DA99B275E}" type="datetime1">
              <a:rPr lang="en-US" smtClean="0"/>
              <a:t>4/27/2026</a:t>
            </a:fld>
            <a:endParaRPr lang="en-US"/>
          </a:p>
        </p:txBody>
      </p:sp>
      <p:sp>
        <p:nvSpPr>
          <p:cNvPr id="11" name="Slide Number Placeholder 10">
            <a:extLst>
              <a:ext uri="{FF2B5EF4-FFF2-40B4-BE49-F238E27FC236}">
                <a16:creationId xmlns:a16="http://schemas.microsoft.com/office/drawing/2014/main" id="{C99647C5-B8C9-C91C-8056-A758BA2C5D55}"/>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52217175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4">
    <p:bg>
      <p:bgPr>
        <a:solidFill>
          <a:schemeClr val="bg1"/>
        </a:solidFill>
        <a:effectLst/>
      </p:bgPr>
    </p:bg>
    <p:spTree>
      <p:nvGrpSpPr>
        <p:cNvPr id="1" name=""/>
        <p:cNvGrpSpPr/>
        <p:nvPr/>
      </p:nvGrpSpPr>
      <p:grpSpPr>
        <a:xfrm>
          <a:off x="0" y="0"/>
          <a:ext cx="0" cy="0"/>
          <a:chOff x="0" y="0"/>
          <a:chExt cx="0" cy="0"/>
        </a:xfrm>
      </p:grpSpPr>
      <p:pic>
        <p:nvPicPr>
          <p:cNvPr id="8" name="Picture 7" descr="A blurry image of a blue and pink gradient&#10;&#10;AI-generated content may be incorrect.">
            <a:extLst>
              <a:ext uri="{FF2B5EF4-FFF2-40B4-BE49-F238E27FC236}">
                <a16:creationId xmlns:a16="http://schemas.microsoft.com/office/drawing/2014/main" id="{DE9BAE23-5B02-7784-4C10-09E5C32B23F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A453100-C9A1-0247-1B59-0CFA0C2BC0C1}"/>
              </a:ext>
            </a:extLst>
          </p:cNvPr>
          <p:cNvSpPr>
            <a:spLocks noGrp="1"/>
          </p:cNvSpPr>
          <p:nvPr>
            <p:ph type="ctrTitle"/>
          </p:nvPr>
        </p:nvSpPr>
        <p:spPr>
          <a:xfrm>
            <a:off x="381000" y="838200"/>
            <a:ext cx="11430000" cy="3657600"/>
          </a:xfrm>
        </p:spPr>
        <p:txBody>
          <a:bodyPr vert="horz" lIns="91440" tIns="45720" rIns="91440" bIns="45720" rtlCol="0" anchor="b">
            <a:normAutofit/>
          </a:bodyPr>
          <a:lstStyle>
            <a:lvl1pPr algn="r">
              <a:defRPr lang="en-US" sz="7800" dirty="0">
                <a:solidFill>
                  <a:schemeClr val="tx1"/>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7143F882-C21D-9051-E025-9CB6D3A7255D}"/>
              </a:ext>
            </a:extLst>
          </p:cNvPr>
          <p:cNvSpPr>
            <a:spLocks noGrp="1"/>
          </p:cNvSpPr>
          <p:nvPr>
            <p:ph type="subTitle" idx="1"/>
          </p:nvPr>
        </p:nvSpPr>
        <p:spPr>
          <a:xfrm>
            <a:off x="380999" y="4522304"/>
            <a:ext cx="11423901" cy="1200698"/>
          </a:xfrm>
        </p:spPr>
        <p:txBody>
          <a:bodyPr vert="horz" lIns="91440" tIns="45720" rIns="91440" bIns="45720" rtlCol="0" anchor="t">
            <a:normAutofit/>
          </a:bodyPr>
          <a:lstStyle>
            <a:lvl1pPr marL="0" indent="0" algn="r">
              <a:buNone/>
              <a:defRPr lang="en-US" sz="2400" dirty="0">
                <a:solidFill>
                  <a:schemeClr val="tx1"/>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52964A10-FC71-EA8C-A80C-6591AA1FBC4D}"/>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A69B2810-D299-45D4-10D3-829D813C5667}"/>
              </a:ext>
            </a:extLst>
          </p:cNvPr>
          <p:cNvSpPr>
            <a:spLocks noGrp="1"/>
          </p:cNvSpPr>
          <p:nvPr>
            <p:ph type="dt" sz="half" idx="10"/>
          </p:nvPr>
        </p:nvSpPr>
        <p:spPr/>
        <p:txBody>
          <a:bodyPr/>
          <a:lstStyle/>
          <a:p>
            <a:fld id="{93274EE0-8EE6-BB42-BF21-111D3EB8AA70}" type="datetime1">
              <a:rPr lang="en-US" smtClean="0"/>
              <a:t>4/27/2026</a:t>
            </a:fld>
            <a:endParaRPr lang="en-US"/>
          </a:p>
        </p:txBody>
      </p:sp>
      <p:sp>
        <p:nvSpPr>
          <p:cNvPr id="6" name="Slide Number Placeholder 5">
            <a:extLst>
              <a:ext uri="{FF2B5EF4-FFF2-40B4-BE49-F238E27FC236}">
                <a16:creationId xmlns:a16="http://schemas.microsoft.com/office/drawing/2014/main" id="{2ACA30D0-2A71-E8EE-55DA-B29C4CC84EB9}"/>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36893829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with Picture">
    <p:bg>
      <p:bgPr>
        <a:solidFill>
          <a:schemeClr val="bg1"/>
        </a:solid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4DCEB9D3-E2CB-5A44-54CA-3B1A42C2DABE}"/>
              </a:ext>
            </a:extLst>
          </p:cNvPr>
          <p:cNvSpPr>
            <a:spLocks noGrp="1"/>
          </p:cNvSpPr>
          <p:nvPr>
            <p:ph type="pic" sz="quarter" idx="10"/>
          </p:nvPr>
        </p:nvSpPr>
        <p:spPr>
          <a:xfrm>
            <a:off x="152400" y="152401"/>
            <a:ext cx="11887200" cy="6553197"/>
          </a:xfrm>
          <a:custGeom>
            <a:avLst/>
            <a:gdLst>
              <a:gd name="connsiteX0" fmla="*/ 349231 w 11887200"/>
              <a:gd name="connsiteY0" fmla="*/ 0 h 6553197"/>
              <a:gd name="connsiteX1" fmla="*/ 5672697 w 11887200"/>
              <a:gd name="connsiteY1" fmla="*/ 0 h 6553197"/>
              <a:gd name="connsiteX2" fmla="*/ 5727277 w 11887200"/>
              <a:gd name="connsiteY2" fmla="*/ 5502 h 6553197"/>
              <a:gd name="connsiteX3" fmla="*/ 5943600 w 11887200"/>
              <a:gd name="connsiteY3" fmla="*/ 270922 h 6553197"/>
              <a:gd name="connsiteX4" fmla="*/ 6214523 w 11887200"/>
              <a:gd name="connsiteY4" fmla="*/ 541844 h 6553197"/>
              <a:gd name="connsiteX5" fmla="*/ 11537950 w 11887200"/>
              <a:gd name="connsiteY5" fmla="*/ 541845 h 6553197"/>
              <a:gd name="connsiteX6" fmla="*/ 11887200 w 11887200"/>
              <a:gd name="connsiteY6" fmla="*/ 891094 h 6553197"/>
              <a:gd name="connsiteX7" fmla="*/ 11887200 w 11887200"/>
              <a:gd name="connsiteY7" fmla="*/ 6203948 h 6553197"/>
              <a:gd name="connsiteX8" fmla="*/ 11537950 w 11887200"/>
              <a:gd name="connsiteY8" fmla="*/ 6553197 h 6553197"/>
              <a:gd name="connsiteX9" fmla="*/ 7664450 w 11887200"/>
              <a:gd name="connsiteY9" fmla="*/ 6553197 h 6553197"/>
              <a:gd name="connsiteX10" fmla="*/ 7315200 w 11887200"/>
              <a:gd name="connsiteY10" fmla="*/ 6203948 h 6553197"/>
              <a:gd name="connsiteX11" fmla="*/ 7315200 w 11887200"/>
              <a:gd name="connsiteY11" fmla="*/ 4548693 h 6553197"/>
              <a:gd name="connsiteX12" fmla="*/ 6965950 w 11887200"/>
              <a:gd name="connsiteY12" fmla="*/ 4199443 h 6553197"/>
              <a:gd name="connsiteX13" fmla="*/ 349250 w 11887200"/>
              <a:gd name="connsiteY13" fmla="*/ 4199443 h 6553197"/>
              <a:gd name="connsiteX14" fmla="*/ 0 w 11887200"/>
              <a:gd name="connsiteY14" fmla="*/ 3850193 h 6553197"/>
              <a:gd name="connsiteX15" fmla="*/ 0 w 11887200"/>
              <a:gd name="connsiteY15" fmla="*/ 349248 h 6553197"/>
              <a:gd name="connsiteX16" fmla="*/ 278864 w 11887200"/>
              <a:gd name="connsiteY16" fmla="*/ 7094 h 655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887200" h="6553197">
                <a:moveTo>
                  <a:pt x="349231" y="0"/>
                </a:moveTo>
                <a:lnTo>
                  <a:pt x="5672697" y="0"/>
                </a:lnTo>
                <a:lnTo>
                  <a:pt x="5727277" y="5502"/>
                </a:lnTo>
                <a:cubicBezTo>
                  <a:pt x="5850732" y="30765"/>
                  <a:pt x="5943600" y="139999"/>
                  <a:pt x="5943600" y="270922"/>
                </a:cubicBezTo>
                <a:cubicBezTo>
                  <a:pt x="5943600" y="420548"/>
                  <a:pt x="6064898" y="541844"/>
                  <a:pt x="6214523" y="541844"/>
                </a:cubicBezTo>
                <a:lnTo>
                  <a:pt x="11537950" y="541845"/>
                </a:lnTo>
                <a:cubicBezTo>
                  <a:pt x="11730863" y="541845"/>
                  <a:pt x="11887200" y="698212"/>
                  <a:pt x="11887200" y="891094"/>
                </a:cubicBezTo>
                <a:lnTo>
                  <a:pt x="11887200" y="6203948"/>
                </a:lnTo>
                <a:cubicBezTo>
                  <a:pt x="11887200" y="6396861"/>
                  <a:pt x="11730863" y="6553197"/>
                  <a:pt x="11537950" y="6553197"/>
                </a:cubicBezTo>
                <a:lnTo>
                  <a:pt x="7664450" y="6553197"/>
                </a:lnTo>
                <a:cubicBezTo>
                  <a:pt x="7471537" y="6553197"/>
                  <a:pt x="7315200" y="6396861"/>
                  <a:pt x="7315200" y="6203948"/>
                </a:cubicBezTo>
                <a:lnTo>
                  <a:pt x="7315200" y="4548693"/>
                </a:lnTo>
                <a:cubicBezTo>
                  <a:pt x="7315200" y="4355806"/>
                  <a:pt x="7158863" y="4199443"/>
                  <a:pt x="6965950" y="4199443"/>
                </a:cubicBezTo>
                <a:lnTo>
                  <a:pt x="349250" y="4199443"/>
                </a:lnTo>
                <a:cubicBezTo>
                  <a:pt x="156365" y="4199443"/>
                  <a:pt x="0" y="4043081"/>
                  <a:pt x="0" y="3850193"/>
                </a:cubicBezTo>
                <a:lnTo>
                  <a:pt x="0" y="349248"/>
                </a:lnTo>
                <a:cubicBezTo>
                  <a:pt x="0" y="180474"/>
                  <a:pt x="119717" y="39660"/>
                  <a:pt x="278864" y="7094"/>
                </a:cubicBezTo>
                <a:close/>
              </a:path>
            </a:pathLst>
          </a:custGeom>
          <a:blipFill>
            <a:blip r:embed="rId2" cstate="email">
              <a:alphaModFix amt="60000"/>
              <a:extLst>
                <a:ext uri="{28A0092B-C50C-407E-A947-70E740481C1C}">
                  <a14:useLocalDpi xmlns:a14="http://schemas.microsoft.com/office/drawing/2010/main"/>
                </a:ext>
              </a:extLst>
            </a:blip>
            <a:stretch>
              <a:fillRect/>
            </a:stretch>
          </a:blipFill>
        </p:spPr>
        <p:txBody>
          <a:bodyPr wrap="square">
            <a:noAutofit/>
          </a:bodyPr>
          <a:lstStyle/>
          <a:p>
            <a:endParaRPr lang="en-US"/>
          </a:p>
        </p:txBody>
      </p:sp>
      <p:sp>
        <p:nvSpPr>
          <p:cNvPr id="4" name="Title 1">
            <a:extLst>
              <a:ext uri="{FF2B5EF4-FFF2-40B4-BE49-F238E27FC236}">
                <a16:creationId xmlns:a16="http://schemas.microsoft.com/office/drawing/2014/main" id="{76EEAF27-D94E-F4D8-599C-5544E29AAA4E}"/>
              </a:ext>
            </a:extLst>
          </p:cNvPr>
          <p:cNvSpPr>
            <a:spLocks noGrp="1"/>
          </p:cNvSpPr>
          <p:nvPr>
            <p:ph type="ctrTitle"/>
          </p:nvPr>
        </p:nvSpPr>
        <p:spPr>
          <a:xfrm>
            <a:off x="381000" y="4876800"/>
            <a:ext cx="6629400" cy="914400"/>
          </a:xfrm>
        </p:spPr>
        <p:txBody>
          <a:bodyPr vert="horz" lIns="91440" tIns="45720" rIns="91440" bIns="45720" rtlCol="0" anchor="b">
            <a:normAutofit/>
          </a:bodyPr>
          <a:lstStyle>
            <a:lvl1pPr>
              <a:defRPr lang="en-US" sz="5000" dirty="0"/>
            </a:lvl1pPr>
          </a:lstStyle>
          <a:p>
            <a:pPr lvl="0"/>
            <a:r>
              <a:rPr lang="en-US"/>
              <a:t>Click to edit Master title style</a:t>
            </a:r>
          </a:p>
        </p:txBody>
      </p:sp>
      <p:sp>
        <p:nvSpPr>
          <p:cNvPr id="6" name="Subtitle 2">
            <a:extLst>
              <a:ext uri="{FF2B5EF4-FFF2-40B4-BE49-F238E27FC236}">
                <a16:creationId xmlns:a16="http://schemas.microsoft.com/office/drawing/2014/main" id="{E2AD91C1-AABA-5486-26F6-705AEBE1A0FC}"/>
              </a:ext>
            </a:extLst>
          </p:cNvPr>
          <p:cNvSpPr>
            <a:spLocks noGrp="1"/>
          </p:cNvSpPr>
          <p:nvPr>
            <p:ph type="subTitle" idx="1"/>
          </p:nvPr>
        </p:nvSpPr>
        <p:spPr>
          <a:xfrm>
            <a:off x="381000" y="5791200"/>
            <a:ext cx="6629400" cy="533400"/>
          </a:xfrm>
        </p:spPr>
        <p:txBody>
          <a:bodyPr vert="horz" lIns="91440" tIns="45720" rIns="91440" bIns="45720" rtlCol="0">
            <a:normAutofit/>
          </a:bodyPr>
          <a:lstStyle>
            <a:lvl1pPr marL="0" indent="0">
              <a:buNone/>
              <a:defRPr lang="en-US" sz="1600" dirty="0"/>
            </a:lvl1pPr>
          </a:lstStyle>
          <a:p>
            <a:pPr lvl="0"/>
            <a:r>
              <a:rPr lang="en-US"/>
              <a:t>Click to edit Master subtitle style</a:t>
            </a:r>
          </a:p>
        </p:txBody>
      </p:sp>
      <p:sp>
        <p:nvSpPr>
          <p:cNvPr id="23" name="Footer Placeholder 10">
            <a:extLst>
              <a:ext uri="{FF2B5EF4-FFF2-40B4-BE49-F238E27FC236}">
                <a16:creationId xmlns:a16="http://schemas.microsoft.com/office/drawing/2014/main" id="{03310A58-9218-F5EC-4604-561F50426E39}"/>
              </a:ext>
            </a:extLst>
          </p:cNvPr>
          <p:cNvSpPr>
            <a:spLocks noGrp="1"/>
          </p:cNvSpPr>
          <p:nvPr>
            <p:ph type="ftr" sz="quarter" idx="12"/>
          </p:nvPr>
        </p:nvSpPr>
        <p:spPr>
          <a:xfrm>
            <a:off x="6280176" y="152400"/>
            <a:ext cx="3200400" cy="365125"/>
          </a:xfrm>
        </p:spPr>
        <p:txBody>
          <a:bodyPr/>
          <a:lstStyle/>
          <a:p>
            <a:r>
              <a:rPr lang="en-US"/>
              <a:t>Sample Footer Text</a:t>
            </a:r>
          </a:p>
        </p:txBody>
      </p:sp>
      <p:sp>
        <p:nvSpPr>
          <p:cNvPr id="22" name="Date Placeholder 5">
            <a:extLst>
              <a:ext uri="{FF2B5EF4-FFF2-40B4-BE49-F238E27FC236}">
                <a16:creationId xmlns:a16="http://schemas.microsoft.com/office/drawing/2014/main" id="{2DA21EAE-6045-3E9B-D31B-4AC9A3A61CE5}"/>
              </a:ext>
            </a:extLst>
          </p:cNvPr>
          <p:cNvSpPr>
            <a:spLocks noGrp="1"/>
          </p:cNvSpPr>
          <p:nvPr>
            <p:ph type="dt" sz="half" idx="11"/>
          </p:nvPr>
        </p:nvSpPr>
        <p:spPr>
          <a:xfrm>
            <a:off x="9531099" y="152400"/>
            <a:ext cx="1800171" cy="365125"/>
          </a:xfrm>
        </p:spPr>
        <p:txBody>
          <a:bodyPr/>
          <a:lstStyle/>
          <a:p>
            <a:fld id="{5A7D64F7-0C7B-1B47-9658-E887339B9A70}" type="datetime1">
              <a:rPr lang="en-US" smtClean="0"/>
              <a:t>4/27/2026</a:t>
            </a:fld>
            <a:endParaRPr lang="en-US"/>
          </a:p>
        </p:txBody>
      </p:sp>
      <p:sp>
        <p:nvSpPr>
          <p:cNvPr id="24" name="Slide Number Placeholder 11">
            <a:extLst>
              <a:ext uri="{FF2B5EF4-FFF2-40B4-BE49-F238E27FC236}">
                <a16:creationId xmlns:a16="http://schemas.microsoft.com/office/drawing/2014/main" id="{22C589B9-597D-55C7-FAFE-05660F35D677}"/>
              </a:ext>
            </a:extLst>
          </p:cNvPr>
          <p:cNvSpPr>
            <a:spLocks noGrp="1"/>
          </p:cNvSpPr>
          <p:nvPr>
            <p:ph type="sldNum" sz="quarter" idx="13"/>
          </p:nvPr>
        </p:nvSpPr>
        <p:spPr>
          <a:xfrm>
            <a:off x="11381793" y="152400"/>
            <a:ext cx="429207" cy="365125"/>
          </a:xfrm>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48273543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with Picture 2">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DD81ECD-75EA-ADAF-3DF5-385A64329A6E}"/>
              </a:ext>
            </a:extLst>
          </p:cNvPr>
          <p:cNvSpPr>
            <a:spLocks noGrp="1"/>
          </p:cNvSpPr>
          <p:nvPr>
            <p:ph type="ctrTitle"/>
          </p:nvPr>
        </p:nvSpPr>
        <p:spPr>
          <a:xfrm>
            <a:off x="7010400" y="1371597"/>
            <a:ext cx="4800600" cy="2845567"/>
          </a:xfrm>
        </p:spPr>
        <p:txBody>
          <a:bodyPr vert="horz" lIns="91440" tIns="45720" rIns="91440" bIns="45720" rtlCol="0" anchor="b">
            <a:normAutofit/>
          </a:bodyPr>
          <a:lstStyle>
            <a:lvl1pPr>
              <a:defRPr lang="en-US" sz="4400" dirty="0"/>
            </a:lvl1pPr>
          </a:lstStyle>
          <a:p>
            <a:pPr lvl="0"/>
            <a:r>
              <a:rPr lang="en-US"/>
              <a:t>Click to edit Master title style</a:t>
            </a:r>
          </a:p>
        </p:txBody>
      </p:sp>
      <p:sp>
        <p:nvSpPr>
          <p:cNvPr id="8" name="Subtitle 2">
            <a:extLst>
              <a:ext uri="{FF2B5EF4-FFF2-40B4-BE49-F238E27FC236}">
                <a16:creationId xmlns:a16="http://schemas.microsoft.com/office/drawing/2014/main" id="{BE92A243-44D0-242D-CFED-E6D548373BD1}"/>
              </a:ext>
            </a:extLst>
          </p:cNvPr>
          <p:cNvSpPr>
            <a:spLocks noGrp="1"/>
          </p:cNvSpPr>
          <p:nvPr>
            <p:ph type="subTitle" idx="1"/>
          </p:nvPr>
        </p:nvSpPr>
        <p:spPr>
          <a:xfrm>
            <a:off x="7004304" y="4363278"/>
            <a:ext cx="4800600" cy="1123122"/>
          </a:xfrm>
        </p:spPr>
        <p:txBody>
          <a:bodyPr vert="horz" lIns="91440" tIns="45720" rIns="91440" bIns="45720" rtlCol="0">
            <a:normAutofit/>
          </a:bodyPr>
          <a:lstStyle>
            <a:lvl1pPr marL="0" indent="0">
              <a:buNone/>
              <a:defRPr lang="en-US" sz="1800" dirty="0"/>
            </a:lvl1pPr>
          </a:lstStyle>
          <a:p>
            <a:pPr lvl="0"/>
            <a:r>
              <a:rPr lang="en-US"/>
              <a:t>Click to edit Master subtitle style</a:t>
            </a:r>
          </a:p>
        </p:txBody>
      </p:sp>
      <p:sp>
        <p:nvSpPr>
          <p:cNvPr id="2" name="Picture Placeholder 1">
            <a:extLst>
              <a:ext uri="{FF2B5EF4-FFF2-40B4-BE49-F238E27FC236}">
                <a16:creationId xmlns:a16="http://schemas.microsoft.com/office/drawing/2014/main" id="{C81FF1C8-D50B-713C-E78E-43102F0D727A}"/>
              </a:ext>
            </a:extLst>
          </p:cNvPr>
          <p:cNvSpPr>
            <a:spLocks noGrp="1"/>
          </p:cNvSpPr>
          <p:nvPr>
            <p:ph type="pic" sz="quarter" idx="15"/>
          </p:nvPr>
        </p:nvSpPr>
        <p:spPr>
          <a:xfrm>
            <a:off x="152400" y="153417"/>
            <a:ext cx="5943599" cy="6552184"/>
          </a:xfrm>
          <a:custGeom>
            <a:avLst/>
            <a:gdLst>
              <a:gd name="connsiteX0" fmla="*/ 349249 w 5943599"/>
              <a:gd name="connsiteY0" fmla="*/ 0 h 6552184"/>
              <a:gd name="connsiteX1" fmla="*/ 5594350 w 5943599"/>
              <a:gd name="connsiteY1" fmla="*/ 0 h 6552184"/>
              <a:gd name="connsiteX2" fmla="*/ 5936505 w 5943599"/>
              <a:gd name="connsiteY2" fmla="*/ 278864 h 6552184"/>
              <a:gd name="connsiteX3" fmla="*/ 5943599 w 5943599"/>
              <a:gd name="connsiteY3" fmla="*/ 349240 h 6552184"/>
              <a:gd name="connsiteX4" fmla="*/ 5943599 w 5943599"/>
              <a:gd name="connsiteY4" fmla="*/ 6202933 h 6552184"/>
              <a:gd name="connsiteX5" fmla="*/ 5936505 w 5943599"/>
              <a:gd name="connsiteY5" fmla="*/ 6273302 h 6552184"/>
              <a:gd name="connsiteX6" fmla="*/ 5594350 w 5943599"/>
              <a:gd name="connsiteY6" fmla="*/ 6552184 h 6552184"/>
              <a:gd name="connsiteX7" fmla="*/ 3222460 w 5943599"/>
              <a:gd name="connsiteY7" fmla="*/ 6552184 h 6552184"/>
              <a:gd name="connsiteX8" fmla="*/ 2971800 w 5943599"/>
              <a:gd name="connsiteY8" fmla="*/ 6301512 h 6552184"/>
              <a:gd name="connsiteX9" fmla="*/ 2721140 w 5943599"/>
              <a:gd name="connsiteY9" fmla="*/ 6050852 h 6552184"/>
              <a:gd name="connsiteX10" fmla="*/ 349249 w 5943599"/>
              <a:gd name="connsiteY10" fmla="*/ 6050852 h 6552184"/>
              <a:gd name="connsiteX11" fmla="*/ 7095 w 5943599"/>
              <a:gd name="connsiteY11" fmla="*/ 5771987 h 6552184"/>
              <a:gd name="connsiteX12" fmla="*/ 0 w 5943599"/>
              <a:gd name="connsiteY12" fmla="*/ 5701612 h 6552184"/>
              <a:gd name="connsiteX13" fmla="*/ 0 w 5943599"/>
              <a:gd name="connsiteY13" fmla="*/ 349239 h 6552184"/>
              <a:gd name="connsiteX14" fmla="*/ 7095 w 5943599"/>
              <a:gd name="connsiteY14" fmla="*/ 278863 h 6552184"/>
              <a:gd name="connsiteX15" fmla="*/ 349249 w 5943599"/>
              <a:gd name="connsiteY15" fmla="*/ 0 h 6552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43599" h="6552184">
                <a:moveTo>
                  <a:pt x="349249" y="0"/>
                </a:moveTo>
                <a:lnTo>
                  <a:pt x="5594350" y="0"/>
                </a:lnTo>
                <a:cubicBezTo>
                  <a:pt x="5763127" y="0"/>
                  <a:pt x="5903939" y="119716"/>
                  <a:pt x="5936505" y="278864"/>
                </a:cubicBezTo>
                <a:lnTo>
                  <a:pt x="5943599" y="349240"/>
                </a:lnTo>
                <a:lnTo>
                  <a:pt x="5943599" y="6202933"/>
                </a:lnTo>
                <a:lnTo>
                  <a:pt x="5936505" y="6273302"/>
                </a:lnTo>
                <a:cubicBezTo>
                  <a:pt x="5903939" y="6432441"/>
                  <a:pt x="5763127" y="6552184"/>
                  <a:pt x="5594350" y="6552184"/>
                </a:cubicBezTo>
                <a:lnTo>
                  <a:pt x="3222460" y="6552184"/>
                </a:lnTo>
                <a:cubicBezTo>
                  <a:pt x="3084023" y="6552184"/>
                  <a:pt x="2971800" y="6439916"/>
                  <a:pt x="2971800" y="6301512"/>
                </a:cubicBezTo>
                <a:cubicBezTo>
                  <a:pt x="2971800" y="6163075"/>
                  <a:pt x="2859576" y="6050852"/>
                  <a:pt x="2721140" y="6050852"/>
                </a:cubicBezTo>
                <a:lnTo>
                  <a:pt x="349249" y="6050852"/>
                </a:lnTo>
                <a:cubicBezTo>
                  <a:pt x="180474" y="6050852"/>
                  <a:pt x="39661" y="5931132"/>
                  <a:pt x="7095" y="5771987"/>
                </a:cubicBezTo>
                <a:lnTo>
                  <a:pt x="0" y="5701612"/>
                </a:lnTo>
                <a:lnTo>
                  <a:pt x="0" y="349239"/>
                </a:lnTo>
                <a:lnTo>
                  <a:pt x="7095" y="278863"/>
                </a:lnTo>
                <a:cubicBezTo>
                  <a:pt x="39661" y="119716"/>
                  <a:pt x="180474" y="0"/>
                  <a:pt x="349249" y="0"/>
                </a:cubicBezTo>
                <a:close/>
              </a:path>
            </a:pathLst>
          </a:custGeom>
          <a:blipFill dpi="0" rotWithShape="1">
            <a:blip r:embed="rId2">
              <a:alphaModFix amt="60000"/>
            </a:blip>
            <a:srcRect/>
            <a:stretch>
              <a:fillRect/>
            </a:stretch>
          </a:blipFill>
        </p:spPr>
        <p:txBody>
          <a:bodyPr wrap="square">
            <a:noAutofit/>
          </a:bodyPr>
          <a:lstStyle/>
          <a:p>
            <a:endParaRPr lang="en-US"/>
          </a:p>
        </p:txBody>
      </p:sp>
      <p:sp>
        <p:nvSpPr>
          <p:cNvPr id="13" name="Footer Placeholder 12">
            <a:extLst>
              <a:ext uri="{FF2B5EF4-FFF2-40B4-BE49-F238E27FC236}">
                <a16:creationId xmlns:a16="http://schemas.microsoft.com/office/drawing/2014/main" id="{C17FD179-595A-DFC0-6FEF-70179B771151}"/>
              </a:ext>
            </a:extLst>
          </p:cNvPr>
          <p:cNvSpPr>
            <a:spLocks noGrp="1"/>
          </p:cNvSpPr>
          <p:nvPr>
            <p:ph type="ftr" sz="quarter" idx="17"/>
          </p:nvPr>
        </p:nvSpPr>
        <p:spPr>
          <a:xfrm>
            <a:off x="381000" y="6347057"/>
            <a:ext cx="2514600" cy="365125"/>
          </a:xfrm>
        </p:spPr>
        <p:txBody>
          <a:bodyPr/>
          <a:lstStyle/>
          <a:p>
            <a:r>
              <a:rPr lang="en-US"/>
              <a:t>Sample Footer Text</a:t>
            </a:r>
          </a:p>
        </p:txBody>
      </p:sp>
      <p:sp>
        <p:nvSpPr>
          <p:cNvPr id="12" name="Date Placeholder 11">
            <a:extLst>
              <a:ext uri="{FF2B5EF4-FFF2-40B4-BE49-F238E27FC236}">
                <a16:creationId xmlns:a16="http://schemas.microsoft.com/office/drawing/2014/main" id="{25DD1448-E731-051E-1681-77A911C310CC}"/>
              </a:ext>
            </a:extLst>
          </p:cNvPr>
          <p:cNvSpPr>
            <a:spLocks noGrp="1"/>
          </p:cNvSpPr>
          <p:nvPr>
            <p:ph type="dt" sz="half" idx="16"/>
          </p:nvPr>
        </p:nvSpPr>
        <p:spPr/>
        <p:txBody>
          <a:bodyPr/>
          <a:lstStyle/>
          <a:p>
            <a:fld id="{D3CD07D3-1C6A-7243-B247-92FB4862F8B6}" type="datetime1">
              <a:rPr lang="en-US" smtClean="0"/>
              <a:t>4/27/2026</a:t>
            </a:fld>
            <a:endParaRPr lang="en-US"/>
          </a:p>
        </p:txBody>
      </p:sp>
      <p:sp>
        <p:nvSpPr>
          <p:cNvPr id="14" name="Slide Number Placeholder 13">
            <a:extLst>
              <a:ext uri="{FF2B5EF4-FFF2-40B4-BE49-F238E27FC236}">
                <a16:creationId xmlns:a16="http://schemas.microsoft.com/office/drawing/2014/main" id="{EFF5DB76-0219-76D2-80FA-63D615A9A10D}"/>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417235599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with Picture 3">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5D948CE-769F-7D67-4E7B-1B9EDECCEC8A}"/>
              </a:ext>
            </a:extLst>
          </p:cNvPr>
          <p:cNvSpPr>
            <a:spLocks noGrp="1"/>
          </p:cNvSpPr>
          <p:nvPr>
            <p:ph type="ctrTitle"/>
          </p:nvPr>
        </p:nvSpPr>
        <p:spPr>
          <a:xfrm>
            <a:off x="381000" y="1371597"/>
            <a:ext cx="4800600" cy="2845567"/>
          </a:xfrm>
        </p:spPr>
        <p:txBody>
          <a:bodyPr vert="horz" lIns="91440" tIns="45720" rIns="91440" bIns="45720" rtlCol="0" anchor="b">
            <a:normAutofit/>
          </a:bodyPr>
          <a:lstStyle>
            <a:lvl1pPr>
              <a:defRPr lang="en-US" sz="4400" dirty="0"/>
            </a:lvl1pPr>
          </a:lstStyle>
          <a:p>
            <a:pPr lvl="0"/>
            <a:r>
              <a:rPr lang="en-US"/>
              <a:t>Click to edit Master title style</a:t>
            </a:r>
          </a:p>
        </p:txBody>
      </p:sp>
      <p:sp>
        <p:nvSpPr>
          <p:cNvPr id="8" name="Subtitle 2">
            <a:extLst>
              <a:ext uri="{FF2B5EF4-FFF2-40B4-BE49-F238E27FC236}">
                <a16:creationId xmlns:a16="http://schemas.microsoft.com/office/drawing/2014/main" id="{87D90BD9-1CD9-8EA4-6145-FDBD4F0BA3DF}"/>
              </a:ext>
            </a:extLst>
          </p:cNvPr>
          <p:cNvSpPr>
            <a:spLocks noGrp="1"/>
          </p:cNvSpPr>
          <p:nvPr>
            <p:ph type="subTitle" idx="1"/>
          </p:nvPr>
        </p:nvSpPr>
        <p:spPr>
          <a:xfrm>
            <a:off x="381000" y="4363278"/>
            <a:ext cx="4800599" cy="1123122"/>
          </a:xfrm>
        </p:spPr>
        <p:txBody>
          <a:bodyPr vert="horz" lIns="91440" tIns="45720" rIns="91440" bIns="45720" rtlCol="0">
            <a:normAutofit/>
          </a:bodyPr>
          <a:lstStyle>
            <a:lvl1pPr marL="0" indent="0">
              <a:buNone/>
              <a:defRPr lang="en-US" sz="1800" dirty="0"/>
            </a:lvl1pPr>
          </a:lstStyle>
          <a:p>
            <a:pPr lvl="0"/>
            <a:r>
              <a:rPr lang="en-US"/>
              <a:t>Click to edit Master subtitle style</a:t>
            </a:r>
          </a:p>
        </p:txBody>
      </p:sp>
      <p:sp>
        <p:nvSpPr>
          <p:cNvPr id="2" name="Picture Placeholder 1">
            <a:extLst>
              <a:ext uri="{FF2B5EF4-FFF2-40B4-BE49-F238E27FC236}">
                <a16:creationId xmlns:a16="http://schemas.microsoft.com/office/drawing/2014/main" id="{2F60966E-F060-05E7-54E1-129C2360EC95}"/>
              </a:ext>
            </a:extLst>
          </p:cNvPr>
          <p:cNvSpPr>
            <a:spLocks noGrp="1"/>
          </p:cNvSpPr>
          <p:nvPr>
            <p:ph type="pic" sz="quarter" idx="15"/>
          </p:nvPr>
        </p:nvSpPr>
        <p:spPr>
          <a:xfrm>
            <a:off x="6096001" y="153417"/>
            <a:ext cx="5943599" cy="6552184"/>
          </a:xfrm>
          <a:custGeom>
            <a:avLst/>
            <a:gdLst>
              <a:gd name="connsiteX0" fmla="*/ 349249 w 5943599"/>
              <a:gd name="connsiteY0" fmla="*/ 0 h 6552184"/>
              <a:gd name="connsiteX1" fmla="*/ 5594350 w 5943599"/>
              <a:gd name="connsiteY1" fmla="*/ 0 h 6552184"/>
              <a:gd name="connsiteX2" fmla="*/ 5936505 w 5943599"/>
              <a:gd name="connsiteY2" fmla="*/ 278863 h 6552184"/>
              <a:gd name="connsiteX3" fmla="*/ 5943599 w 5943599"/>
              <a:gd name="connsiteY3" fmla="*/ 349239 h 6552184"/>
              <a:gd name="connsiteX4" fmla="*/ 5943599 w 5943599"/>
              <a:gd name="connsiteY4" fmla="*/ 5701613 h 6552184"/>
              <a:gd name="connsiteX5" fmla="*/ 5936505 w 5943599"/>
              <a:gd name="connsiteY5" fmla="*/ 5771987 h 6552184"/>
              <a:gd name="connsiteX6" fmla="*/ 5594350 w 5943599"/>
              <a:gd name="connsiteY6" fmla="*/ 6050852 h 6552184"/>
              <a:gd name="connsiteX7" fmla="*/ 3222459 w 5943599"/>
              <a:gd name="connsiteY7" fmla="*/ 6050852 h 6552184"/>
              <a:gd name="connsiteX8" fmla="*/ 2971799 w 5943599"/>
              <a:gd name="connsiteY8" fmla="*/ 6301512 h 6552184"/>
              <a:gd name="connsiteX9" fmla="*/ 2721139 w 5943599"/>
              <a:gd name="connsiteY9" fmla="*/ 6552184 h 6552184"/>
              <a:gd name="connsiteX10" fmla="*/ 349249 w 5943599"/>
              <a:gd name="connsiteY10" fmla="*/ 6552184 h 6552184"/>
              <a:gd name="connsiteX11" fmla="*/ 7095 w 5943599"/>
              <a:gd name="connsiteY11" fmla="*/ 6273302 h 6552184"/>
              <a:gd name="connsiteX12" fmla="*/ 0 w 5943599"/>
              <a:gd name="connsiteY12" fmla="*/ 6202932 h 6552184"/>
              <a:gd name="connsiteX13" fmla="*/ 0 w 5943599"/>
              <a:gd name="connsiteY13" fmla="*/ 349240 h 6552184"/>
              <a:gd name="connsiteX14" fmla="*/ 7095 w 5943599"/>
              <a:gd name="connsiteY14" fmla="*/ 278864 h 6552184"/>
              <a:gd name="connsiteX15" fmla="*/ 349249 w 5943599"/>
              <a:gd name="connsiteY15" fmla="*/ 0 h 6552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43599" h="6552184">
                <a:moveTo>
                  <a:pt x="349249" y="0"/>
                </a:moveTo>
                <a:lnTo>
                  <a:pt x="5594350" y="0"/>
                </a:lnTo>
                <a:cubicBezTo>
                  <a:pt x="5763125" y="0"/>
                  <a:pt x="5903938" y="119716"/>
                  <a:pt x="5936505" y="278863"/>
                </a:cubicBezTo>
                <a:lnTo>
                  <a:pt x="5943599" y="349239"/>
                </a:lnTo>
                <a:lnTo>
                  <a:pt x="5943599" y="5701613"/>
                </a:lnTo>
                <a:lnTo>
                  <a:pt x="5936505" y="5771987"/>
                </a:lnTo>
                <a:cubicBezTo>
                  <a:pt x="5903938" y="5931132"/>
                  <a:pt x="5763125" y="6050852"/>
                  <a:pt x="5594350" y="6050852"/>
                </a:cubicBezTo>
                <a:lnTo>
                  <a:pt x="3222459" y="6050852"/>
                </a:lnTo>
                <a:cubicBezTo>
                  <a:pt x="3084023" y="6050852"/>
                  <a:pt x="2971799" y="6163075"/>
                  <a:pt x="2971799" y="6301512"/>
                </a:cubicBezTo>
                <a:cubicBezTo>
                  <a:pt x="2971799" y="6439916"/>
                  <a:pt x="2859576" y="6552184"/>
                  <a:pt x="2721139" y="6552184"/>
                </a:cubicBezTo>
                <a:lnTo>
                  <a:pt x="349249" y="6552184"/>
                </a:lnTo>
                <a:cubicBezTo>
                  <a:pt x="180472" y="6552184"/>
                  <a:pt x="39661" y="6432441"/>
                  <a:pt x="7095" y="6273302"/>
                </a:cubicBezTo>
                <a:lnTo>
                  <a:pt x="0" y="6202932"/>
                </a:lnTo>
                <a:lnTo>
                  <a:pt x="0" y="349240"/>
                </a:lnTo>
                <a:lnTo>
                  <a:pt x="7095" y="278864"/>
                </a:lnTo>
                <a:cubicBezTo>
                  <a:pt x="39661" y="119716"/>
                  <a:pt x="180472" y="0"/>
                  <a:pt x="349249" y="0"/>
                </a:cubicBezTo>
                <a:close/>
              </a:path>
            </a:pathLst>
          </a:custGeom>
          <a:blipFill>
            <a:blip r:embed="rId2">
              <a:alphaModFix amt="60000"/>
            </a:blip>
            <a:stretch>
              <a:fillRect/>
            </a:stretch>
          </a:blipFill>
        </p:spPr>
        <p:txBody>
          <a:bodyPr wrap="square">
            <a:noAutofit/>
          </a:bodyPr>
          <a:lstStyle/>
          <a:p>
            <a:endParaRPr lang="en-US"/>
          </a:p>
        </p:txBody>
      </p:sp>
      <p:sp>
        <p:nvSpPr>
          <p:cNvPr id="4" name="Footer Placeholder 3">
            <a:extLst>
              <a:ext uri="{FF2B5EF4-FFF2-40B4-BE49-F238E27FC236}">
                <a16:creationId xmlns:a16="http://schemas.microsoft.com/office/drawing/2014/main" id="{E7491524-50CE-AA56-089E-9B0375F36DFB}"/>
              </a:ext>
            </a:extLst>
          </p:cNvPr>
          <p:cNvSpPr>
            <a:spLocks noGrp="1"/>
          </p:cNvSpPr>
          <p:nvPr>
            <p:ph type="ftr" sz="quarter" idx="17"/>
          </p:nvPr>
        </p:nvSpPr>
        <p:spPr/>
        <p:txBody>
          <a:bodyPr/>
          <a:lstStyle/>
          <a:p>
            <a:r>
              <a:rPr lang="en-US"/>
              <a:t>Sample Footer Text</a:t>
            </a:r>
          </a:p>
        </p:txBody>
      </p:sp>
      <p:sp>
        <p:nvSpPr>
          <p:cNvPr id="3" name="Date Placeholder 2">
            <a:extLst>
              <a:ext uri="{FF2B5EF4-FFF2-40B4-BE49-F238E27FC236}">
                <a16:creationId xmlns:a16="http://schemas.microsoft.com/office/drawing/2014/main" id="{FED9980E-D0D3-04C2-5215-3DDF66399951}"/>
              </a:ext>
            </a:extLst>
          </p:cNvPr>
          <p:cNvSpPr>
            <a:spLocks noGrp="1"/>
          </p:cNvSpPr>
          <p:nvPr>
            <p:ph type="dt" sz="half" idx="16"/>
          </p:nvPr>
        </p:nvSpPr>
        <p:spPr/>
        <p:txBody>
          <a:bodyPr/>
          <a:lstStyle/>
          <a:p>
            <a:fld id="{A6261448-4908-0A47-BB1E-F6B7BED9DDE3}" type="datetime1">
              <a:rPr lang="en-US" smtClean="0"/>
              <a:t>4/27/2026</a:t>
            </a:fld>
            <a:endParaRPr lang="en-US"/>
          </a:p>
        </p:txBody>
      </p:sp>
      <p:sp>
        <p:nvSpPr>
          <p:cNvPr id="5" name="Slide Number Placeholder 4">
            <a:extLst>
              <a:ext uri="{FF2B5EF4-FFF2-40B4-BE49-F238E27FC236}">
                <a16:creationId xmlns:a16="http://schemas.microsoft.com/office/drawing/2014/main" id="{E33B3FA2-A8FD-6297-22D8-5014419EBEA9}"/>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8501916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bg>
      <p:bgRef idx="1001">
        <a:schemeClr val="bg1"/>
      </p:bgRef>
    </p:bg>
    <p:spTree>
      <p:nvGrpSpPr>
        <p:cNvPr id="1" name=""/>
        <p:cNvGrpSpPr/>
        <p:nvPr/>
      </p:nvGrpSpPr>
      <p:grpSpPr>
        <a:xfrm>
          <a:off x="0" y="0"/>
          <a:ext cx="0" cy="0"/>
          <a:chOff x="0" y="0"/>
          <a:chExt cx="0" cy="0"/>
        </a:xfrm>
      </p:grpSpPr>
      <p:pic>
        <p:nvPicPr>
          <p:cNvPr id="15" name="Picture 14" descr="A blue and pink background&#10;&#10;AI-generated content may be incorrect.">
            <a:extLst>
              <a:ext uri="{FF2B5EF4-FFF2-40B4-BE49-F238E27FC236}">
                <a16:creationId xmlns:a16="http://schemas.microsoft.com/office/drawing/2014/main" id="{28646D54-8A43-A2E9-D6C2-B05BA88192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8952" cy="6856285"/>
          </a:xfrm>
          <a:prstGeom prst="rect">
            <a:avLst/>
          </a:prstGeom>
        </p:spPr>
      </p:pic>
      <p:sp>
        <p:nvSpPr>
          <p:cNvPr id="7" name="Graphic 3">
            <a:extLst>
              <a:ext uri="{FF2B5EF4-FFF2-40B4-BE49-F238E27FC236}">
                <a16:creationId xmlns:a16="http://schemas.microsoft.com/office/drawing/2014/main" id="{017BF504-9DEC-0719-1E19-51CE27348830}"/>
              </a:ext>
            </a:extLst>
          </p:cNvPr>
          <p:cNvSpPr/>
          <p:nvPr/>
        </p:nvSpPr>
        <p:spPr>
          <a:xfrm>
            <a:off x="1537" y="5315"/>
            <a:ext cx="12185639" cy="6851669"/>
          </a:xfrm>
          <a:custGeom>
            <a:avLst/>
            <a:gdLst>
              <a:gd name="connsiteX0" fmla="*/ 12185639 w 12185639"/>
              <a:gd name="connsiteY0" fmla="*/ 6851669 h 6851669"/>
              <a:gd name="connsiteX1" fmla="*/ 0 w 12185639"/>
              <a:gd name="connsiteY1" fmla="*/ 6851669 h 6851669"/>
              <a:gd name="connsiteX2" fmla="*/ 0 w 12185639"/>
              <a:gd name="connsiteY2" fmla="*/ 0 h 6851669"/>
              <a:gd name="connsiteX3" fmla="*/ 12185639 w 12185639"/>
              <a:gd name="connsiteY3" fmla="*/ 0 h 6851669"/>
              <a:gd name="connsiteX4" fmla="*/ 12185639 w 12185639"/>
              <a:gd name="connsiteY4" fmla="*/ 6851669 h 6851669"/>
              <a:gd name="connsiteX5" fmla="*/ 501389 w 12185639"/>
              <a:gd name="connsiteY5" fmla="*/ 152259 h 6851669"/>
              <a:gd name="connsiteX6" fmla="*/ 152321 w 12185639"/>
              <a:gd name="connsiteY6" fmla="*/ 501186 h 6851669"/>
              <a:gd name="connsiteX7" fmla="*/ 152321 w 12185639"/>
              <a:gd name="connsiteY7" fmla="*/ 6350484 h 6851669"/>
              <a:gd name="connsiteX8" fmla="*/ 501389 w 12185639"/>
              <a:gd name="connsiteY8" fmla="*/ 6699410 h 6851669"/>
              <a:gd name="connsiteX9" fmla="*/ 11684250 w 12185639"/>
              <a:gd name="connsiteY9" fmla="*/ 6699410 h 6851669"/>
              <a:gd name="connsiteX10" fmla="*/ 12033319 w 12185639"/>
              <a:gd name="connsiteY10" fmla="*/ 6350484 h 6851669"/>
              <a:gd name="connsiteX11" fmla="*/ 12033319 w 12185639"/>
              <a:gd name="connsiteY11" fmla="*/ 1042531 h 6851669"/>
              <a:gd name="connsiteX12" fmla="*/ 11684250 w 12185639"/>
              <a:gd name="connsiteY12" fmla="*/ 693604 h 6851669"/>
              <a:gd name="connsiteX13" fmla="*/ 6363626 w 12185639"/>
              <a:gd name="connsiteY13" fmla="*/ 693604 h 6851669"/>
              <a:gd name="connsiteX14" fmla="*/ 6092914 w 12185639"/>
              <a:gd name="connsiteY14" fmla="*/ 429920 h 6851669"/>
              <a:gd name="connsiteX15" fmla="*/ 6092743 w 12185639"/>
              <a:gd name="connsiteY15" fmla="*/ 415943 h 6851669"/>
              <a:gd name="connsiteX16" fmla="*/ 5822044 w 12185639"/>
              <a:gd name="connsiteY16" fmla="*/ 152259 h 6851669"/>
              <a:gd name="connsiteX17" fmla="*/ 501389 w 12185639"/>
              <a:gd name="connsiteY17" fmla="*/ 152259 h 6851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85639" h="6851669">
                <a:moveTo>
                  <a:pt x="12185639" y="6851669"/>
                </a:moveTo>
                <a:lnTo>
                  <a:pt x="0" y="6851669"/>
                </a:lnTo>
                <a:lnTo>
                  <a:pt x="0" y="0"/>
                </a:lnTo>
                <a:lnTo>
                  <a:pt x="12185639" y="0"/>
                </a:lnTo>
                <a:lnTo>
                  <a:pt x="12185639" y="6851669"/>
                </a:lnTo>
                <a:close/>
                <a:moveTo>
                  <a:pt x="501389" y="152259"/>
                </a:moveTo>
                <a:cubicBezTo>
                  <a:pt x="308604" y="152259"/>
                  <a:pt x="152321" y="308479"/>
                  <a:pt x="152321" y="501186"/>
                </a:cubicBezTo>
                <a:lnTo>
                  <a:pt x="152321" y="6350484"/>
                </a:lnTo>
                <a:cubicBezTo>
                  <a:pt x="152321" y="6543154"/>
                  <a:pt x="308604" y="6699410"/>
                  <a:pt x="501389" y="6699410"/>
                </a:cubicBezTo>
                <a:lnTo>
                  <a:pt x="11684250" y="6699410"/>
                </a:lnTo>
                <a:cubicBezTo>
                  <a:pt x="11877063" y="6699410"/>
                  <a:pt x="12033319" y="6543154"/>
                  <a:pt x="12033319" y="6350484"/>
                </a:cubicBezTo>
                <a:lnTo>
                  <a:pt x="12033319" y="1042531"/>
                </a:lnTo>
                <a:cubicBezTo>
                  <a:pt x="12033319" y="849822"/>
                  <a:pt x="11877063" y="693604"/>
                  <a:pt x="11684250" y="693604"/>
                </a:cubicBezTo>
                <a:lnTo>
                  <a:pt x="6363626" y="693604"/>
                </a:lnTo>
                <a:cubicBezTo>
                  <a:pt x="6216396" y="693604"/>
                  <a:pt x="6096621" y="576178"/>
                  <a:pt x="6092914" y="429920"/>
                </a:cubicBezTo>
                <a:lnTo>
                  <a:pt x="6092743" y="415943"/>
                </a:lnTo>
                <a:cubicBezTo>
                  <a:pt x="6089030" y="269684"/>
                  <a:pt x="5969255" y="152259"/>
                  <a:pt x="5822044" y="152259"/>
                </a:cubicBezTo>
                <a:lnTo>
                  <a:pt x="501389" y="152259"/>
                </a:lnTo>
                <a:close/>
              </a:path>
            </a:pathLst>
          </a:custGeom>
          <a:solidFill>
            <a:schemeClr val="bg1"/>
          </a:solidFill>
          <a:ln w="6347" cap="flat">
            <a:noFill/>
            <a:prstDash val="solid"/>
            <a:miter/>
          </a:ln>
        </p:spPr>
        <p:txBody>
          <a:bodyPr rtlCol="0" anchor="ctr"/>
          <a:lstStyle/>
          <a:p>
            <a:endParaRPr lang="en-US"/>
          </a:p>
        </p:txBody>
      </p:sp>
      <p:sp>
        <p:nvSpPr>
          <p:cNvPr id="8" name="Title 1">
            <a:extLst>
              <a:ext uri="{FF2B5EF4-FFF2-40B4-BE49-F238E27FC236}">
                <a16:creationId xmlns:a16="http://schemas.microsoft.com/office/drawing/2014/main" id="{AAA6AA80-3C0A-7F94-0F87-BBBE96ADFF68}"/>
              </a:ext>
            </a:extLst>
          </p:cNvPr>
          <p:cNvSpPr>
            <a:spLocks noGrp="1"/>
          </p:cNvSpPr>
          <p:nvPr>
            <p:ph type="ctrTitle" hasCustomPrompt="1"/>
          </p:nvPr>
        </p:nvSpPr>
        <p:spPr>
          <a:xfrm>
            <a:off x="609600" y="1600200"/>
            <a:ext cx="10058400" cy="4572000"/>
          </a:xfrm>
        </p:spPr>
        <p:txBody>
          <a:bodyPr vert="horz" lIns="91440" tIns="45720" rIns="91440" bIns="45720" rtlCol="0" anchor="b">
            <a:normAutofit/>
          </a:bodyPr>
          <a:lstStyle>
            <a:lvl1pPr>
              <a:lnSpc>
                <a:spcPct val="75000"/>
              </a:lnSpc>
              <a:defRPr lang="en-US" sz="8600" cap="none" baseline="0" dirty="0">
                <a:solidFill>
                  <a:schemeClr val="tx1"/>
                </a:solidFill>
              </a:defRPr>
            </a:lvl1pPr>
          </a:lstStyle>
          <a:p>
            <a:pPr lvl="0"/>
            <a:r>
              <a:rPr lang="en-US"/>
              <a:t>Section Header</a:t>
            </a:r>
          </a:p>
        </p:txBody>
      </p:sp>
      <p:sp>
        <p:nvSpPr>
          <p:cNvPr id="6" name="Footer Placeholder 10">
            <a:extLst>
              <a:ext uri="{FF2B5EF4-FFF2-40B4-BE49-F238E27FC236}">
                <a16:creationId xmlns:a16="http://schemas.microsoft.com/office/drawing/2014/main" id="{5FC6C00E-827D-90CD-FFF6-1EF511FD6F2B}"/>
              </a:ext>
            </a:extLst>
          </p:cNvPr>
          <p:cNvSpPr>
            <a:spLocks noGrp="1"/>
          </p:cNvSpPr>
          <p:nvPr>
            <p:ph type="ftr" sz="quarter" idx="11"/>
          </p:nvPr>
        </p:nvSpPr>
        <p:spPr>
          <a:xfrm>
            <a:off x="6280176" y="152400"/>
            <a:ext cx="3200400" cy="365125"/>
          </a:xfrm>
        </p:spPr>
        <p:txBody>
          <a:bodyPr/>
          <a:lstStyle>
            <a:lvl1pPr>
              <a:defRPr>
                <a:solidFill>
                  <a:schemeClr val="tx1"/>
                </a:solidFill>
              </a:defRPr>
            </a:lvl1pPr>
          </a:lstStyle>
          <a:p>
            <a:r>
              <a:rPr lang="en-US"/>
              <a:t>Sample Footer Text</a:t>
            </a:r>
            <a:endParaRPr lang="en-US">
              <a:solidFill>
                <a:schemeClr val="tx1"/>
              </a:solidFill>
            </a:endParaRPr>
          </a:p>
        </p:txBody>
      </p:sp>
      <p:sp>
        <p:nvSpPr>
          <p:cNvPr id="5" name="Date Placeholder 5">
            <a:extLst>
              <a:ext uri="{FF2B5EF4-FFF2-40B4-BE49-F238E27FC236}">
                <a16:creationId xmlns:a16="http://schemas.microsoft.com/office/drawing/2014/main" id="{1C8E1852-313B-67B6-28F9-5F38A94B1E81}"/>
              </a:ext>
            </a:extLst>
          </p:cNvPr>
          <p:cNvSpPr>
            <a:spLocks noGrp="1"/>
          </p:cNvSpPr>
          <p:nvPr>
            <p:ph type="dt" sz="half" idx="10"/>
          </p:nvPr>
        </p:nvSpPr>
        <p:spPr>
          <a:xfrm>
            <a:off x="9531099" y="152400"/>
            <a:ext cx="1800171" cy="365125"/>
          </a:xfrm>
        </p:spPr>
        <p:txBody>
          <a:bodyPr/>
          <a:lstStyle>
            <a:lvl1pPr>
              <a:defRPr>
                <a:solidFill>
                  <a:schemeClr val="tx1"/>
                </a:solidFill>
              </a:defRPr>
            </a:lvl1pPr>
          </a:lstStyle>
          <a:p>
            <a:fld id="{52EC4BBC-FFA2-B54E-847D-F2577F1B8D0A}" type="datetime1">
              <a:rPr lang="en-US" smtClean="0"/>
              <a:pPr/>
              <a:t>4/27/2026</a:t>
            </a:fld>
            <a:endParaRPr lang="en-US"/>
          </a:p>
        </p:txBody>
      </p:sp>
      <p:sp>
        <p:nvSpPr>
          <p:cNvPr id="9" name="Slide Number Placeholder 11">
            <a:extLst>
              <a:ext uri="{FF2B5EF4-FFF2-40B4-BE49-F238E27FC236}">
                <a16:creationId xmlns:a16="http://schemas.microsoft.com/office/drawing/2014/main" id="{9F6C9A12-D05B-EE84-C2D4-548E5E2732E2}"/>
              </a:ext>
            </a:extLst>
          </p:cNvPr>
          <p:cNvSpPr>
            <a:spLocks noGrp="1"/>
          </p:cNvSpPr>
          <p:nvPr>
            <p:ph type="sldNum" sz="quarter" idx="12"/>
          </p:nvPr>
        </p:nvSpPr>
        <p:spPr>
          <a:xfrm>
            <a:off x="11381793" y="152400"/>
            <a:ext cx="429207" cy="365125"/>
          </a:xfrm>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41561821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2">
    <p:bg>
      <p:bgRef idx="1001">
        <a:schemeClr val="bg1"/>
      </p:bgRef>
    </p:bg>
    <p:spTree>
      <p:nvGrpSpPr>
        <p:cNvPr id="1" name=""/>
        <p:cNvGrpSpPr/>
        <p:nvPr/>
      </p:nvGrpSpPr>
      <p:grpSpPr>
        <a:xfrm>
          <a:off x="0" y="0"/>
          <a:ext cx="0" cy="0"/>
          <a:chOff x="0" y="0"/>
          <a:chExt cx="0" cy="0"/>
        </a:xfrm>
      </p:grpSpPr>
      <p:pic>
        <p:nvPicPr>
          <p:cNvPr id="14" name="Picture 13" descr="A blurry image of a blue and pink color&#10;&#10;AI-generated content may be incorrect.">
            <a:extLst>
              <a:ext uri="{FF2B5EF4-FFF2-40B4-BE49-F238E27FC236}">
                <a16:creationId xmlns:a16="http://schemas.microsoft.com/office/drawing/2014/main" id="{E8AEC1E5-A1B0-5F0D-7E91-B99164B66A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8952" cy="6856285"/>
          </a:xfrm>
          <a:prstGeom prst="rect">
            <a:avLst/>
          </a:prstGeom>
        </p:spPr>
      </p:pic>
      <p:sp>
        <p:nvSpPr>
          <p:cNvPr id="4" name="Title 1">
            <a:extLst>
              <a:ext uri="{FF2B5EF4-FFF2-40B4-BE49-F238E27FC236}">
                <a16:creationId xmlns:a16="http://schemas.microsoft.com/office/drawing/2014/main" id="{1AC02B19-E76A-5F06-CC78-E185C785940F}"/>
              </a:ext>
            </a:extLst>
          </p:cNvPr>
          <p:cNvSpPr>
            <a:spLocks noGrp="1"/>
          </p:cNvSpPr>
          <p:nvPr>
            <p:ph type="ctrTitle" hasCustomPrompt="1"/>
          </p:nvPr>
        </p:nvSpPr>
        <p:spPr>
          <a:xfrm>
            <a:off x="381000" y="1600200"/>
            <a:ext cx="11430000" cy="4572000"/>
          </a:xfrm>
        </p:spPr>
        <p:txBody>
          <a:bodyPr vert="horz" lIns="91440" tIns="45720" rIns="91440" bIns="45720" rtlCol="0" anchor="b">
            <a:normAutofit/>
          </a:bodyPr>
          <a:lstStyle>
            <a:lvl1pPr>
              <a:lnSpc>
                <a:spcPct val="75000"/>
              </a:lnSpc>
              <a:defRPr lang="en-US" sz="8600" cap="none" baseline="0" dirty="0">
                <a:solidFill>
                  <a:schemeClr val="tx1"/>
                </a:solidFill>
              </a:defRPr>
            </a:lvl1pPr>
          </a:lstStyle>
          <a:p>
            <a:pPr lvl="0"/>
            <a:r>
              <a:rPr lang="en-US"/>
              <a:t>Section Header</a:t>
            </a:r>
          </a:p>
        </p:txBody>
      </p:sp>
      <p:sp>
        <p:nvSpPr>
          <p:cNvPr id="5" name="Footer Placeholder 4">
            <a:extLst>
              <a:ext uri="{FF2B5EF4-FFF2-40B4-BE49-F238E27FC236}">
                <a16:creationId xmlns:a16="http://schemas.microsoft.com/office/drawing/2014/main" id="{78F6BEA5-7812-E1C8-AD3A-DE3629179E0A}"/>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5A3B1F3F-0C8E-5A7A-475A-00F1006A7B31}"/>
              </a:ext>
            </a:extLst>
          </p:cNvPr>
          <p:cNvSpPr>
            <a:spLocks noGrp="1"/>
          </p:cNvSpPr>
          <p:nvPr>
            <p:ph type="dt" sz="half" idx="10"/>
          </p:nvPr>
        </p:nvSpPr>
        <p:spPr/>
        <p:txBody>
          <a:bodyPr/>
          <a:lstStyle>
            <a:lvl1pPr>
              <a:defRPr>
                <a:solidFill>
                  <a:schemeClr val="tx1"/>
                </a:solidFill>
              </a:defRPr>
            </a:lvl1pPr>
          </a:lstStyle>
          <a:p>
            <a:fld id="{5E18E063-8567-3D4A-98A7-68096F5E3E81}" type="datetime1">
              <a:rPr lang="en-US" smtClean="0"/>
              <a:pPr/>
              <a:t>4/27/2026</a:t>
            </a:fld>
            <a:endParaRPr lang="en-US"/>
          </a:p>
        </p:txBody>
      </p:sp>
      <p:sp>
        <p:nvSpPr>
          <p:cNvPr id="6" name="Slide Number Placeholder 5">
            <a:extLst>
              <a:ext uri="{FF2B5EF4-FFF2-40B4-BE49-F238E27FC236}">
                <a16:creationId xmlns:a16="http://schemas.microsoft.com/office/drawing/2014/main" id="{9435B1E7-7CF5-B0DF-C56E-203939E591D7}"/>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1722117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01A1411-1618-7B55-6F05-E4292F281D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Graphic 7">
            <a:extLst>
              <a:ext uri="{FF2B5EF4-FFF2-40B4-BE49-F238E27FC236}">
                <a16:creationId xmlns:a16="http://schemas.microsoft.com/office/drawing/2014/main" id="{FC3F75D9-C1DA-5E09-7705-E8EDCDDEEF9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0800000">
            <a:off x="0" y="0"/>
            <a:ext cx="12192000" cy="6858000"/>
          </a:xfrm>
          <a:prstGeom prst="rect">
            <a:avLst/>
          </a:prstGeom>
        </p:spPr>
      </p:pic>
      <p:sp>
        <p:nvSpPr>
          <p:cNvPr id="9" name="Title 1">
            <a:extLst>
              <a:ext uri="{FF2B5EF4-FFF2-40B4-BE49-F238E27FC236}">
                <a16:creationId xmlns:a16="http://schemas.microsoft.com/office/drawing/2014/main" id="{61423BE9-C6AD-3608-7312-55246E016EAA}"/>
              </a:ext>
            </a:extLst>
          </p:cNvPr>
          <p:cNvSpPr>
            <a:spLocks noGrp="1"/>
          </p:cNvSpPr>
          <p:nvPr>
            <p:ph type="title"/>
          </p:nvPr>
        </p:nvSpPr>
        <p:spPr>
          <a:xfrm>
            <a:off x="609600" y="685800"/>
            <a:ext cx="6629400" cy="1681218"/>
          </a:xfrm>
        </p:spPr>
        <p:txBody>
          <a:bodyPr anchor="t">
            <a:normAutofit/>
          </a:bodyPr>
          <a:lstStyle>
            <a:lvl1pPr>
              <a:defRPr sz="6800">
                <a:solidFill>
                  <a:schemeClr val="tx1"/>
                </a:solidFill>
              </a:defRPr>
            </a:lvl1pPr>
          </a:lstStyle>
          <a:p>
            <a:r>
              <a:rPr lang="en-US"/>
              <a:t>Click to edit Master title style</a:t>
            </a:r>
          </a:p>
        </p:txBody>
      </p:sp>
      <p:sp>
        <p:nvSpPr>
          <p:cNvPr id="13" name="Content Placeholder 6">
            <a:extLst>
              <a:ext uri="{FF2B5EF4-FFF2-40B4-BE49-F238E27FC236}">
                <a16:creationId xmlns:a16="http://schemas.microsoft.com/office/drawing/2014/main" id="{4DB465B5-8C64-384F-7DC0-7C2D1C976108}"/>
              </a:ext>
            </a:extLst>
          </p:cNvPr>
          <p:cNvSpPr>
            <a:spLocks noGrp="1"/>
          </p:cNvSpPr>
          <p:nvPr>
            <p:ph sz="quarter" idx="13"/>
          </p:nvPr>
        </p:nvSpPr>
        <p:spPr>
          <a:xfrm>
            <a:off x="609601" y="2514600"/>
            <a:ext cx="7086599" cy="3463314"/>
          </a:xfrm>
        </p:spPr>
        <p:txBody>
          <a:bodyPr>
            <a:normAutofit/>
          </a:bodyPr>
          <a:lstStyle>
            <a:lvl1pPr marL="457200" indent="-457200">
              <a:buFont typeface="+mj-lt"/>
              <a:buAutoNum type="arabicPeriod"/>
              <a:defRPr sz="1800">
                <a:solidFill>
                  <a:schemeClr val="tx1"/>
                </a:solidFill>
              </a:defRPr>
            </a:lvl1pPr>
            <a:lvl2pPr marL="685800" indent="-457200">
              <a:buFont typeface="+mj-lt"/>
              <a:buAutoNum type="arabicPeriod"/>
              <a:defRPr sz="1600">
                <a:solidFill>
                  <a:schemeClr val="tx1"/>
                </a:solidFill>
              </a:defRPr>
            </a:lvl2pPr>
            <a:lvl3pPr marL="800100" indent="-342900">
              <a:buFont typeface="+mj-lt"/>
              <a:buAutoNum type="arabicPeriod"/>
              <a:defRPr sz="1400">
                <a:solidFill>
                  <a:schemeClr val="tx1"/>
                </a:solidFill>
              </a:defRPr>
            </a:lvl3pPr>
            <a:lvl4pPr marL="1028700" indent="-342900">
              <a:buFont typeface="+mj-lt"/>
              <a:buAutoNum type="arabicPeriod"/>
              <a:defRPr sz="1400">
                <a:solidFill>
                  <a:schemeClr val="tx1"/>
                </a:solidFill>
              </a:defRPr>
            </a:lvl4pPr>
            <a:lvl5pPr marL="1257300" indent="-342900">
              <a:buFont typeface="+mj-lt"/>
              <a:buAutoNum type="arabicPeriod"/>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1998790F-95AF-C438-81C4-A7AFBC618EE3}"/>
              </a:ext>
            </a:extLst>
          </p:cNvPr>
          <p:cNvSpPr>
            <a:spLocks noGrp="1"/>
          </p:cNvSpPr>
          <p:nvPr>
            <p:ph type="ftr" sz="quarter" idx="15"/>
          </p:nvPr>
        </p:nvSpPr>
        <p:spPr/>
        <p:txBody>
          <a:bodyPr/>
          <a:lstStyle>
            <a:lvl1pPr>
              <a:defRPr>
                <a:solidFill>
                  <a:schemeClr val="tx1"/>
                </a:solidFill>
              </a:defRPr>
            </a:lvl1pPr>
          </a:lstStyle>
          <a:p>
            <a:r>
              <a:rPr lang="en-US"/>
              <a:t>Sample Footer Text</a:t>
            </a:r>
          </a:p>
        </p:txBody>
      </p:sp>
      <p:sp>
        <p:nvSpPr>
          <p:cNvPr id="2" name="Date Placeholder 1">
            <a:extLst>
              <a:ext uri="{FF2B5EF4-FFF2-40B4-BE49-F238E27FC236}">
                <a16:creationId xmlns:a16="http://schemas.microsoft.com/office/drawing/2014/main" id="{99A11A83-974F-916E-4B94-072D216980E7}"/>
              </a:ext>
            </a:extLst>
          </p:cNvPr>
          <p:cNvSpPr>
            <a:spLocks noGrp="1"/>
          </p:cNvSpPr>
          <p:nvPr>
            <p:ph type="dt" sz="half" idx="14"/>
          </p:nvPr>
        </p:nvSpPr>
        <p:spPr/>
        <p:txBody>
          <a:bodyPr/>
          <a:lstStyle>
            <a:lvl1pPr>
              <a:defRPr>
                <a:solidFill>
                  <a:schemeClr val="tx1"/>
                </a:solidFill>
              </a:defRPr>
            </a:lvl1pPr>
          </a:lstStyle>
          <a:p>
            <a:fld id="{48F1EE65-9B75-D34D-9F02-D2E3965E0F0C}" type="datetime1">
              <a:rPr lang="en-US" smtClean="0"/>
              <a:t>4/27/2026</a:t>
            </a:fld>
            <a:endParaRPr lang="en-US"/>
          </a:p>
        </p:txBody>
      </p:sp>
      <p:sp>
        <p:nvSpPr>
          <p:cNvPr id="4" name="Slide Number Placeholder 3">
            <a:extLst>
              <a:ext uri="{FF2B5EF4-FFF2-40B4-BE49-F238E27FC236}">
                <a16:creationId xmlns:a16="http://schemas.microsoft.com/office/drawing/2014/main" id="{A5B9FFFF-03A0-FB05-6654-69512558AAE7}"/>
              </a:ext>
            </a:extLst>
          </p:cNvPr>
          <p:cNvSpPr>
            <a:spLocks noGrp="1"/>
          </p:cNvSpPr>
          <p:nvPr>
            <p:ph type="sldNum" sz="quarter" idx="16"/>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3667795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with Picture">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295885B-1DD3-9A2F-6CE5-85B63AC5CD9F}"/>
              </a:ext>
            </a:extLst>
          </p:cNvPr>
          <p:cNvSpPr>
            <a:spLocks noGrp="1"/>
          </p:cNvSpPr>
          <p:nvPr>
            <p:ph type="title"/>
          </p:nvPr>
        </p:nvSpPr>
        <p:spPr>
          <a:xfrm>
            <a:off x="381000" y="4343400"/>
            <a:ext cx="4800599" cy="2133600"/>
          </a:xfrm>
        </p:spPr>
        <p:txBody>
          <a:bodyPr anchor="b">
            <a:normAutofit/>
          </a:bodyPr>
          <a:lstStyle>
            <a:lvl1pPr>
              <a:defRPr sz="7200"/>
            </a:lvl1pPr>
          </a:lstStyle>
          <a:p>
            <a:r>
              <a:rPr lang="en-US"/>
              <a:t>Click to edit Master title style</a:t>
            </a:r>
          </a:p>
        </p:txBody>
      </p:sp>
      <p:sp>
        <p:nvSpPr>
          <p:cNvPr id="6" name="Picture Placeholder 34">
            <a:extLst>
              <a:ext uri="{FF2B5EF4-FFF2-40B4-BE49-F238E27FC236}">
                <a16:creationId xmlns:a16="http://schemas.microsoft.com/office/drawing/2014/main" id="{41D936BB-D3BE-42B9-6F9B-0D898AFA4EC9}"/>
              </a:ext>
            </a:extLst>
          </p:cNvPr>
          <p:cNvSpPr>
            <a:spLocks noGrp="1"/>
          </p:cNvSpPr>
          <p:nvPr>
            <p:ph type="pic" sz="quarter" idx="14"/>
          </p:nvPr>
        </p:nvSpPr>
        <p:spPr>
          <a:xfrm>
            <a:off x="152400" y="152400"/>
            <a:ext cx="11887200" cy="3733798"/>
          </a:xfrm>
          <a:custGeom>
            <a:avLst/>
            <a:gdLst>
              <a:gd name="connsiteX0" fmla="*/ 349240 w 11887200"/>
              <a:gd name="connsiteY0" fmla="*/ 0 h 3733798"/>
              <a:gd name="connsiteX1" fmla="*/ 11537960 w 11887200"/>
              <a:gd name="connsiteY1" fmla="*/ 0 h 3733798"/>
              <a:gd name="connsiteX2" fmla="*/ 11608344 w 11887200"/>
              <a:gd name="connsiteY2" fmla="*/ 7095 h 3733798"/>
              <a:gd name="connsiteX3" fmla="*/ 11887200 w 11887200"/>
              <a:gd name="connsiteY3" fmla="*/ 349249 h 3733798"/>
              <a:gd name="connsiteX4" fmla="*/ 11887200 w 11887200"/>
              <a:gd name="connsiteY4" fmla="*/ 2021400 h 3733798"/>
              <a:gd name="connsiteX5" fmla="*/ 11537950 w 11887200"/>
              <a:gd name="connsiteY5" fmla="*/ 2370650 h 3733798"/>
              <a:gd name="connsiteX6" fmla="*/ 5378450 w 11887200"/>
              <a:gd name="connsiteY6" fmla="*/ 2370650 h 3733798"/>
              <a:gd name="connsiteX7" fmla="*/ 5029200 w 11887200"/>
              <a:gd name="connsiteY7" fmla="*/ 2719900 h 3733798"/>
              <a:gd name="connsiteX8" fmla="*/ 5029200 w 11887200"/>
              <a:gd name="connsiteY8" fmla="*/ 3384548 h 3733798"/>
              <a:gd name="connsiteX9" fmla="*/ 4679950 w 11887200"/>
              <a:gd name="connsiteY9" fmla="*/ 3733798 h 3733798"/>
              <a:gd name="connsiteX10" fmla="*/ 349250 w 11887200"/>
              <a:gd name="connsiteY10" fmla="*/ 3733798 h 3733798"/>
              <a:gd name="connsiteX11" fmla="*/ 0 w 11887200"/>
              <a:gd name="connsiteY11" fmla="*/ 3384548 h 3733798"/>
              <a:gd name="connsiteX12" fmla="*/ 0 w 11887200"/>
              <a:gd name="connsiteY12" fmla="*/ 349249 h 3733798"/>
              <a:gd name="connsiteX13" fmla="*/ 278864 w 11887200"/>
              <a:gd name="connsiteY13" fmla="*/ 7095 h 373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87200" h="3733798">
                <a:moveTo>
                  <a:pt x="349240" y="0"/>
                </a:moveTo>
                <a:lnTo>
                  <a:pt x="11537960" y="0"/>
                </a:lnTo>
                <a:lnTo>
                  <a:pt x="11608344" y="7095"/>
                </a:lnTo>
                <a:cubicBezTo>
                  <a:pt x="11767505" y="39661"/>
                  <a:pt x="11887200" y="180474"/>
                  <a:pt x="11887200" y="349249"/>
                </a:cubicBezTo>
                <a:lnTo>
                  <a:pt x="11887200" y="2021400"/>
                </a:lnTo>
                <a:cubicBezTo>
                  <a:pt x="11887200" y="2214288"/>
                  <a:pt x="11730863" y="2370650"/>
                  <a:pt x="11537950" y="2370650"/>
                </a:cubicBezTo>
                <a:lnTo>
                  <a:pt x="5378450" y="2370650"/>
                </a:lnTo>
                <a:cubicBezTo>
                  <a:pt x="5185563" y="2370650"/>
                  <a:pt x="5029200" y="2527013"/>
                  <a:pt x="5029200" y="2719900"/>
                </a:cubicBezTo>
                <a:lnTo>
                  <a:pt x="5029200" y="3384548"/>
                </a:lnTo>
                <a:cubicBezTo>
                  <a:pt x="5029200" y="3577436"/>
                  <a:pt x="4872838" y="3733798"/>
                  <a:pt x="4679950" y="3733798"/>
                </a:cubicBezTo>
                <a:lnTo>
                  <a:pt x="349250" y="3733798"/>
                </a:lnTo>
                <a:cubicBezTo>
                  <a:pt x="156364" y="3733798"/>
                  <a:pt x="0" y="3577436"/>
                  <a:pt x="0" y="3384548"/>
                </a:cubicBezTo>
                <a:lnTo>
                  <a:pt x="0" y="349249"/>
                </a:lnTo>
                <a:cubicBezTo>
                  <a:pt x="0" y="180474"/>
                  <a:pt x="119716" y="39661"/>
                  <a:pt x="278864" y="7095"/>
                </a:cubicBezTo>
                <a:close/>
              </a:path>
            </a:pathLst>
          </a:custGeom>
          <a:blipFill>
            <a:blip r:embed="rId2">
              <a:alphaModFix amt="60000"/>
            </a:blip>
            <a:stretch>
              <a:fillRect/>
            </a:stretch>
          </a:blipFill>
        </p:spPr>
        <p:txBody>
          <a:bodyPr wrap="square">
            <a:noAutofit/>
          </a:bodyPr>
          <a:lstStyle/>
          <a:p>
            <a:endParaRPr lang="en-US"/>
          </a:p>
        </p:txBody>
      </p:sp>
      <p:sp>
        <p:nvSpPr>
          <p:cNvPr id="9" name="Content Placeholder 6">
            <a:extLst>
              <a:ext uri="{FF2B5EF4-FFF2-40B4-BE49-F238E27FC236}">
                <a16:creationId xmlns:a16="http://schemas.microsoft.com/office/drawing/2014/main" id="{97E45652-0A6C-4552-E12E-94E6B8CAAC7E}"/>
              </a:ext>
            </a:extLst>
          </p:cNvPr>
          <p:cNvSpPr>
            <a:spLocks noGrp="1"/>
          </p:cNvSpPr>
          <p:nvPr>
            <p:ph sz="quarter" idx="13"/>
          </p:nvPr>
        </p:nvSpPr>
        <p:spPr>
          <a:xfrm>
            <a:off x="5588000" y="2895600"/>
            <a:ext cx="6223000" cy="3267456"/>
          </a:xfrm>
        </p:spPr>
        <p:txBody>
          <a:bodyPr>
            <a:normAutofit/>
          </a:bodyPr>
          <a:lstStyle>
            <a:lvl1pPr marL="457200" indent="-457200">
              <a:buFont typeface="+mj-lt"/>
              <a:buAutoNum type="arabicPeriod"/>
              <a:defRPr sz="1800"/>
            </a:lvl1pPr>
            <a:lvl2pPr marL="571500" indent="-342900">
              <a:buFont typeface="+mj-lt"/>
              <a:buAutoNum type="arabicPeriod"/>
              <a:defRPr sz="1600"/>
            </a:lvl2pPr>
            <a:lvl3pPr marL="800100" indent="-342900">
              <a:buFont typeface="+mj-lt"/>
              <a:buAutoNum type="arabicPeriod"/>
              <a:defRPr sz="1400"/>
            </a:lvl3pPr>
            <a:lvl4pPr marL="1028700" indent="-342900">
              <a:buFont typeface="+mj-lt"/>
              <a:buAutoNum type="arabicPeriod"/>
              <a:defRPr sz="1400"/>
            </a:lvl4pPr>
            <a:lvl5pPr>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0F8B1980-1174-ED0C-7D2B-3C8E19442F88}"/>
              </a:ext>
            </a:extLst>
          </p:cNvPr>
          <p:cNvSpPr>
            <a:spLocks noGrp="1"/>
          </p:cNvSpPr>
          <p:nvPr>
            <p:ph type="ftr" sz="quarter" idx="16"/>
          </p:nvPr>
        </p:nvSpPr>
        <p:spPr>
          <a:xfrm>
            <a:off x="5588000" y="6347057"/>
            <a:ext cx="3200400" cy="365125"/>
          </a:xfrm>
        </p:spPr>
        <p:txBody>
          <a:bodyPr/>
          <a:lstStyle/>
          <a:p>
            <a:r>
              <a:rPr lang="en-US"/>
              <a:t>Sample Footer Text</a:t>
            </a:r>
          </a:p>
        </p:txBody>
      </p:sp>
      <p:sp>
        <p:nvSpPr>
          <p:cNvPr id="2" name="Date Placeholder 1">
            <a:extLst>
              <a:ext uri="{FF2B5EF4-FFF2-40B4-BE49-F238E27FC236}">
                <a16:creationId xmlns:a16="http://schemas.microsoft.com/office/drawing/2014/main" id="{0A0E17CE-5CDB-F9B8-508A-EBF750BFDC28}"/>
              </a:ext>
            </a:extLst>
          </p:cNvPr>
          <p:cNvSpPr>
            <a:spLocks noGrp="1"/>
          </p:cNvSpPr>
          <p:nvPr>
            <p:ph type="dt" sz="half" idx="15"/>
          </p:nvPr>
        </p:nvSpPr>
        <p:spPr/>
        <p:txBody>
          <a:bodyPr/>
          <a:lstStyle/>
          <a:p>
            <a:fld id="{BCD35447-68C7-CB49-B79C-2828CACD9C53}" type="datetime1">
              <a:rPr lang="en-US" smtClean="0"/>
              <a:t>4/27/2026</a:t>
            </a:fld>
            <a:endParaRPr lang="en-US"/>
          </a:p>
        </p:txBody>
      </p:sp>
      <p:sp>
        <p:nvSpPr>
          <p:cNvPr id="4" name="Slide Number Placeholder 3">
            <a:extLst>
              <a:ext uri="{FF2B5EF4-FFF2-40B4-BE49-F238E27FC236}">
                <a16:creationId xmlns:a16="http://schemas.microsoft.com/office/drawing/2014/main" id="{7F65A623-B0CB-DF72-7154-FAA599F2E10F}"/>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896754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2">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133FF05-3096-7497-FA8D-28733AAE75DC}"/>
              </a:ext>
            </a:extLst>
          </p:cNvPr>
          <p:cNvSpPr>
            <a:spLocks noGrp="1"/>
          </p:cNvSpPr>
          <p:nvPr>
            <p:ph type="title"/>
          </p:nvPr>
        </p:nvSpPr>
        <p:spPr>
          <a:xfrm>
            <a:off x="381002" y="2514601"/>
            <a:ext cx="3200398" cy="3657600"/>
          </a:xfrm>
        </p:spPr>
        <p:txBody>
          <a:bodyPr/>
          <a:lstStyle>
            <a:lvl1pPr>
              <a:defRPr sz="3000"/>
            </a:lvl1pPr>
          </a:lstStyle>
          <a:p>
            <a:r>
              <a:rPr lang="en-US"/>
              <a:t>Click to edit Master title style</a:t>
            </a:r>
          </a:p>
        </p:txBody>
      </p:sp>
      <p:sp>
        <p:nvSpPr>
          <p:cNvPr id="11" name="Content Placeholder 10">
            <a:extLst>
              <a:ext uri="{FF2B5EF4-FFF2-40B4-BE49-F238E27FC236}">
                <a16:creationId xmlns:a16="http://schemas.microsoft.com/office/drawing/2014/main" id="{2B0368EA-7806-3BA9-5570-A5102FE7B940}"/>
              </a:ext>
            </a:extLst>
          </p:cNvPr>
          <p:cNvSpPr>
            <a:spLocks noGrp="1"/>
          </p:cNvSpPr>
          <p:nvPr>
            <p:ph sz="quarter" idx="17"/>
          </p:nvPr>
        </p:nvSpPr>
        <p:spPr>
          <a:xfrm>
            <a:off x="4267200" y="2514600"/>
            <a:ext cx="45720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7FAB1DF-AD2F-4353-402F-94E47EE3D849}"/>
              </a:ext>
            </a:extLst>
          </p:cNvPr>
          <p:cNvSpPr>
            <a:spLocks noGrp="1"/>
          </p:cNvSpPr>
          <p:nvPr>
            <p:ph type="ftr" sz="quarter" idx="15"/>
          </p:nvPr>
        </p:nvSpPr>
        <p:spPr/>
        <p:txBody>
          <a:bodyPr/>
          <a:lstStyle/>
          <a:p>
            <a:r>
              <a:rPr lang="en-US"/>
              <a:t>Sample Footer Text</a:t>
            </a:r>
          </a:p>
        </p:txBody>
      </p:sp>
      <p:sp>
        <p:nvSpPr>
          <p:cNvPr id="3" name="Date Placeholder 2">
            <a:extLst>
              <a:ext uri="{FF2B5EF4-FFF2-40B4-BE49-F238E27FC236}">
                <a16:creationId xmlns:a16="http://schemas.microsoft.com/office/drawing/2014/main" id="{272495CA-89D9-4C74-A72D-AF6B3A8FCF17}"/>
              </a:ext>
            </a:extLst>
          </p:cNvPr>
          <p:cNvSpPr>
            <a:spLocks noGrp="1"/>
          </p:cNvSpPr>
          <p:nvPr>
            <p:ph type="dt" sz="half" idx="14"/>
          </p:nvPr>
        </p:nvSpPr>
        <p:spPr/>
        <p:txBody>
          <a:bodyPr/>
          <a:lstStyle/>
          <a:p>
            <a:fld id="{A3F75FBB-52A4-3947-9071-787C670AA4F3}" type="datetime1">
              <a:rPr lang="en-US" smtClean="0"/>
              <a:t>4/27/2026</a:t>
            </a:fld>
            <a:endParaRPr lang="en-US"/>
          </a:p>
        </p:txBody>
      </p:sp>
      <p:sp>
        <p:nvSpPr>
          <p:cNvPr id="5" name="Slide Number Placeholder 4">
            <a:extLst>
              <a:ext uri="{FF2B5EF4-FFF2-40B4-BE49-F238E27FC236}">
                <a16:creationId xmlns:a16="http://schemas.microsoft.com/office/drawing/2014/main" id="{079898EE-29F5-4EB1-D6B0-7CAEDDFB329B}"/>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9561285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3">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81000" y="1600200"/>
            <a:ext cx="3200401" cy="3657600"/>
          </a:xfrm>
          <a:prstGeom prst="rect">
            <a:avLst/>
          </a:prstGeom>
        </p:spPr>
        <p:txBody>
          <a:bodyPr anchor="t">
            <a:normAutofit/>
          </a:bodyPr>
          <a:lstStyle>
            <a:lvl1pPr>
              <a:defRPr sz="30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4267200" y="1609344"/>
            <a:ext cx="5029200" cy="3657600"/>
          </a:xfrm>
        </p:spPr>
        <p:txBody>
          <a:bodyPr/>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E26833A1-CC94-31F8-5C28-FE32A28041F0}"/>
              </a:ext>
            </a:extLst>
          </p:cNvPr>
          <p:cNvSpPr>
            <a:spLocks noGrp="1"/>
          </p:cNvSpPr>
          <p:nvPr>
            <p:ph type="ftr" sz="quarter" idx="15"/>
          </p:nvPr>
        </p:nvSpPr>
        <p:spPr/>
        <p:txBody>
          <a:bodyPr/>
          <a:lstStyle/>
          <a:p>
            <a:r>
              <a:rPr lang="en-US"/>
              <a:t>Sample Footer Text</a:t>
            </a:r>
          </a:p>
        </p:txBody>
      </p:sp>
      <p:sp>
        <p:nvSpPr>
          <p:cNvPr id="3" name="Date Placeholder 2">
            <a:extLst>
              <a:ext uri="{FF2B5EF4-FFF2-40B4-BE49-F238E27FC236}">
                <a16:creationId xmlns:a16="http://schemas.microsoft.com/office/drawing/2014/main" id="{2EDCE220-30D9-99B4-3161-7B7CA3D3A6AA}"/>
              </a:ext>
            </a:extLst>
          </p:cNvPr>
          <p:cNvSpPr>
            <a:spLocks noGrp="1"/>
          </p:cNvSpPr>
          <p:nvPr>
            <p:ph type="dt" sz="half" idx="14"/>
          </p:nvPr>
        </p:nvSpPr>
        <p:spPr/>
        <p:txBody>
          <a:bodyPr/>
          <a:lstStyle/>
          <a:p>
            <a:fld id="{13480301-390C-8846-A6E3-CD2894BE139C}" type="datetime1">
              <a:rPr lang="en-US" smtClean="0"/>
              <a:t>4/27/2026</a:t>
            </a:fld>
            <a:endParaRPr lang="en-US"/>
          </a:p>
        </p:txBody>
      </p:sp>
      <p:sp>
        <p:nvSpPr>
          <p:cNvPr id="5" name="Slide Number Placeholder 4">
            <a:extLst>
              <a:ext uri="{FF2B5EF4-FFF2-40B4-BE49-F238E27FC236}">
                <a16:creationId xmlns:a16="http://schemas.microsoft.com/office/drawing/2014/main" id="{C607D07A-7BD8-5871-3B79-C74FF0E365A6}"/>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2838792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4">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2D2CDB4-A600-5D54-5BE6-1FA4F2A9120B}"/>
              </a:ext>
            </a:extLst>
          </p:cNvPr>
          <p:cNvSpPr>
            <a:spLocks noGrp="1"/>
          </p:cNvSpPr>
          <p:nvPr>
            <p:ph type="title"/>
          </p:nvPr>
        </p:nvSpPr>
        <p:spPr>
          <a:xfrm>
            <a:off x="381000" y="1600200"/>
            <a:ext cx="3215641" cy="3657600"/>
          </a:xfrm>
        </p:spPr>
        <p:txBody>
          <a:bodyPr anchor="t">
            <a:normAutofit/>
          </a:bodyPr>
          <a:lstStyle>
            <a:lvl1pPr>
              <a:defRPr sz="3000"/>
            </a:lvl1pPr>
          </a:lstStyle>
          <a:p>
            <a:r>
              <a:rPr lang="en-US"/>
              <a:t>Click to edit Master title style</a:t>
            </a:r>
          </a:p>
        </p:txBody>
      </p:sp>
      <p:sp>
        <p:nvSpPr>
          <p:cNvPr id="7" name="Content Placeholder 7">
            <a:extLst>
              <a:ext uri="{FF2B5EF4-FFF2-40B4-BE49-F238E27FC236}">
                <a16:creationId xmlns:a16="http://schemas.microsoft.com/office/drawing/2014/main" id="{B283CA2A-27C4-3A5B-CCC8-D39969DABF5D}"/>
              </a:ext>
            </a:extLst>
          </p:cNvPr>
          <p:cNvSpPr>
            <a:spLocks noGrp="1"/>
          </p:cNvSpPr>
          <p:nvPr>
            <p:ph sz="quarter" idx="13"/>
          </p:nvPr>
        </p:nvSpPr>
        <p:spPr>
          <a:xfrm>
            <a:off x="4282441" y="1600200"/>
            <a:ext cx="6842759" cy="3200400"/>
          </a:xfrm>
        </p:spPr>
        <p:txBody>
          <a:bodyPr/>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E7F66AFF-3304-8CC6-CF56-E7AF712FF1A6}"/>
              </a:ext>
            </a:extLst>
          </p:cNvPr>
          <p:cNvSpPr>
            <a:spLocks noGrp="1"/>
          </p:cNvSpPr>
          <p:nvPr>
            <p:ph type="ftr" sz="quarter" idx="15"/>
          </p:nvPr>
        </p:nvSpPr>
        <p:spPr/>
        <p:txBody>
          <a:bodyPr/>
          <a:lstStyle/>
          <a:p>
            <a:r>
              <a:rPr lang="en-US"/>
              <a:t>Sample Footer Text</a:t>
            </a:r>
          </a:p>
        </p:txBody>
      </p:sp>
      <p:sp>
        <p:nvSpPr>
          <p:cNvPr id="2" name="Date Placeholder 1">
            <a:extLst>
              <a:ext uri="{FF2B5EF4-FFF2-40B4-BE49-F238E27FC236}">
                <a16:creationId xmlns:a16="http://schemas.microsoft.com/office/drawing/2014/main" id="{04CE7806-344D-D45A-FF0A-D6669494DD3E}"/>
              </a:ext>
            </a:extLst>
          </p:cNvPr>
          <p:cNvSpPr>
            <a:spLocks noGrp="1"/>
          </p:cNvSpPr>
          <p:nvPr>
            <p:ph type="dt" sz="half" idx="14"/>
          </p:nvPr>
        </p:nvSpPr>
        <p:spPr/>
        <p:txBody>
          <a:bodyPr/>
          <a:lstStyle/>
          <a:p>
            <a:fld id="{C275CAB1-537D-AB4A-86AF-498D16CC8BFB}" type="datetime1">
              <a:rPr lang="en-US" smtClean="0"/>
              <a:t>4/27/2026</a:t>
            </a:fld>
            <a:endParaRPr lang="en-US"/>
          </a:p>
        </p:txBody>
      </p:sp>
      <p:sp>
        <p:nvSpPr>
          <p:cNvPr id="5" name="Slide Number Placeholder 4">
            <a:extLst>
              <a:ext uri="{FF2B5EF4-FFF2-40B4-BE49-F238E27FC236}">
                <a16:creationId xmlns:a16="http://schemas.microsoft.com/office/drawing/2014/main" id="{BDC48EDA-AD65-3CC6-9DF2-10AAA02ED47E}"/>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5145339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5">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6D9B302-0DDD-C18C-0048-1CE0B3F62A0A}"/>
              </a:ext>
            </a:extLst>
          </p:cNvPr>
          <p:cNvSpPr>
            <a:spLocks noGrp="1"/>
          </p:cNvSpPr>
          <p:nvPr>
            <p:ph type="title"/>
          </p:nvPr>
        </p:nvSpPr>
        <p:spPr>
          <a:xfrm>
            <a:off x="381000" y="685800"/>
            <a:ext cx="3215642" cy="4419600"/>
          </a:xfrm>
        </p:spPr>
        <p:txBody>
          <a:bodyPr anchor="t">
            <a:normAutofit/>
          </a:bodyPr>
          <a:lstStyle>
            <a:lvl1pPr>
              <a:defRPr sz="3000"/>
            </a:lvl1pPr>
          </a:lstStyle>
          <a:p>
            <a:r>
              <a:rPr lang="en-US"/>
              <a:t>Click to edit Master title style</a:t>
            </a:r>
          </a:p>
        </p:txBody>
      </p:sp>
      <p:sp>
        <p:nvSpPr>
          <p:cNvPr id="7" name="Content Placeholder 7">
            <a:extLst>
              <a:ext uri="{FF2B5EF4-FFF2-40B4-BE49-F238E27FC236}">
                <a16:creationId xmlns:a16="http://schemas.microsoft.com/office/drawing/2014/main" id="{A4C4BA54-3687-3119-634B-178D88E18F85}"/>
              </a:ext>
            </a:extLst>
          </p:cNvPr>
          <p:cNvSpPr>
            <a:spLocks noGrp="1"/>
          </p:cNvSpPr>
          <p:nvPr>
            <p:ph sz="quarter" idx="13"/>
          </p:nvPr>
        </p:nvSpPr>
        <p:spPr>
          <a:xfrm>
            <a:off x="4288538" y="694944"/>
            <a:ext cx="7522462" cy="4410456"/>
          </a:xfrm>
        </p:spPr>
        <p:txBody>
          <a:bodyPr/>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CD00CFD0-8801-A840-8082-92086F7985AC}"/>
              </a:ext>
            </a:extLst>
          </p:cNvPr>
          <p:cNvSpPr>
            <a:spLocks noGrp="1"/>
          </p:cNvSpPr>
          <p:nvPr>
            <p:ph type="ftr" sz="quarter" idx="15"/>
          </p:nvPr>
        </p:nvSpPr>
        <p:spPr/>
        <p:txBody>
          <a:bodyPr/>
          <a:lstStyle/>
          <a:p>
            <a:r>
              <a:rPr lang="en-US"/>
              <a:t>Sample Footer Text</a:t>
            </a:r>
          </a:p>
        </p:txBody>
      </p:sp>
      <p:sp>
        <p:nvSpPr>
          <p:cNvPr id="2" name="Date Placeholder 1">
            <a:extLst>
              <a:ext uri="{FF2B5EF4-FFF2-40B4-BE49-F238E27FC236}">
                <a16:creationId xmlns:a16="http://schemas.microsoft.com/office/drawing/2014/main" id="{581133C8-ACEC-C7FF-8853-AC6AA283473D}"/>
              </a:ext>
            </a:extLst>
          </p:cNvPr>
          <p:cNvSpPr>
            <a:spLocks noGrp="1"/>
          </p:cNvSpPr>
          <p:nvPr>
            <p:ph type="dt" sz="half" idx="14"/>
          </p:nvPr>
        </p:nvSpPr>
        <p:spPr/>
        <p:txBody>
          <a:bodyPr/>
          <a:lstStyle/>
          <a:p>
            <a:fld id="{9C9067C8-B2FA-9242-99D3-2AAAEA57F6E3}" type="datetime1">
              <a:rPr lang="en-US" smtClean="0"/>
              <a:t>4/27/2026</a:t>
            </a:fld>
            <a:endParaRPr lang="en-US"/>
          </a:p>
        </p:txBody>
      </p:sp>
      <p:sp>
        <p:nvSpPr>
          <p:cNvPr id="5" name="Slide Number Placeholder 4">
            <a:extLst>
              <a:ext uri="{FF2B5EF4-FFF2-40B4-BE49-F238E27FC236}">
                <a16:creationId xmlns:a16="http://schemas.microsoft.com/office/drawing/2014/main" id="{76924940-A505-A257-1AC1-04850EB787AF}"/>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5085676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6">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0A35C34-6355-27EB-6385-E2E89A9D6C01}"/>
              </a:ext>
            </a:extLst>
          </p:cNvPr>
          <p:cNvSpPr>
            <a:spLocks noGrp="1"/>
          </p:cNvSpPr>
          <p:nvPr>
            <p:ph type="title"/>
          </p:nvPr>
        </p:nvSpPr>
        <p:spPr>
          <a:xfrm>
            <a:off x="381000" y="707549"/>
            <a:ext cx="3200400" cy="2721451"/>
          </a:xfrm>
        </p:spPr>
        <p:txBody>
          <a:bodyPr anchor="t">
            <a:normAutofit/>
          </a:bodyPr>
          <a:lstStyle>
            <a:lvl1pPr>
              <a:defRPr sz="3000"/>
            </a:lvl1pPr>
          </a:lstStyle>
          <a:p>
            <a:r>
              <a:rPr lang="en-US"/>
              <a:t>Click to edit Master title style</a:t>
            </a:r>
          </a:p>
        </p:txBody>
      </p:sp>
      <p:sp>
        <p:nvSpPr>
          <p:cNvPr id="7" name="Content Placeholder 7">
            <a:extLst>
              <a:ext uri="{FF2B5EF4-FFF2-40B4-BE49-F238E27FC236}">
                <a16:creationId xmlns:a16="http://schemas.microsoft.com/office/drawing/2014/main" id="{F8C3733F-A93C-13FB-40FF-0CDAD1C4211A}"/>
              </a:ext>
            </a:extLst>
          </p:cNvPr>
          <p:cNvSpPr>
            <a:spLocks noGrp="1"/>
          </p:cNvSpPr>
          <p:nvPr>
            <p:ph sz="quarter" idx="13"/>
          </p:nvPr>
        </p:nvSpPr>
        <p:spPr>
          <a:xfrm>
            <a:off x="4282441" y="707549"/>
            <a:ext cx="7522459" cy="5159851"/>
          </a:xfrm>
        </p:spPr>
        <p:txBody>
          <a:bodyPr/>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AAC85AE-CA6A-7906-52B1-EB20693C2432}"/>
              </a:ext>
            </a:extLst>
          </p:cNvPr>
          <p:cNvSpPr>
            <a:spLocks noGrp="1"/>
          </p:cNvSpPr>
          <p:nvPr>
            <p:ph type="ftr" sz="quarter" idx="15"/>
          </p:nvPr>
        </p:nvSpPr>
        <p:spPr/>
        <p:txBody>
          <a:bodyPr/>
          <a:lstStyle/>
          <a:p>
            <a:r>
              <a:rPr lang="en-US"/>
              <a:t>Sample Footer Text</a:t>
            </a:r>
          </a:p>
        </p:txBody>
      </p:sp>
      <p:sp>
        <p:nvSpPr>
          <p:cNvPr id="2" name="Date Placeholder 1">
            <a:extLst>
              <a:ext uri="{FF2B5EF4-FFF2-40B4-BE49-F238E27FC236}">
                <a16:creationId xmlns:a16="http://schemas.microsoft.com/office/drawing/2014/main" id="{3B3A9F3E-7E0A-8060-1610-7ED0C1A9EDE0}"/>
              </a:ext>
            </a:extLst>
          </p:cNvPr>
          <p:cNvSpPr>
            <a:spLocks noGrp="1"/>
          </p:cNvSpPr>
          <p:nvPr>
            <p:ph type="dt" sz="half" idx="14"/>
          </p:nvPr>
        </p:nvSpPr>
        <p:spPr/>
        <p:txBody>
          <a:bodyPr/>
          <a:lstStyle/>
          <a:p>
            <a:fld id="{F2121301-BC9F-2048-8BD9-9D5533C3FEB8}" type="datetime1">
              <a:rPr lang="en-US" smtClean="0"/>
              <a:t>4/27/2026</a:t>
            </a:fld>
            <a:endParaRPr lang="en-US"/>
          </a:p>
        </p:txBody>
      </p:sp>
      <p:sp>
        <p:nvSpPr>
          <p:cNvPr id="5" name="Slide Number Placeholder 4">
            <a:extLst>
              <a:ext uri="{FF2B5EF4-FFF2-40B4-BE49-F238E27FC236}">
                <a16:creationId xmlns:a16="http://schemas.microsoft.com/office/drawing/2014/main" id="{BF234425-1B9E-3F81-93A7-39A902E41764}"/>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9726669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Picture">
    <p:bg>
      <p:bgPr>
        <a:solidFill>
          <a:schemeClr val="bg1"/>
        </a:solidFill>
        <a:effectLst/>
      </p:bgPr>
    </p:bg>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08979546-8117-7386-41D7-A795798E3A36}"/>
              </a:ext>
            </a:extLst>
          </p:cNvPr>
          <p:cNvSpPr>
            <a:spLocks noGrp="1"/>
          </p:cNvSpPr>
          <p:nvPr>
            <p:ph type="title" hasCustomPrompt="1"/>
          </p:nvPr>
        </p:nvSpPr>
        <p:spPr>
          <a:xfrm>
            <a:off x="9067800" y="685800"/>
            <a:ext cx="2743200" cy="1828800"/>
          </a:xfrm>
        </p:spPr>
        <p:txBody>
          <a:bodyPr anchor="t"/>
          <a:lstStyle>
            <a:lvl1pPr>
              <a:defRPr/>
            </a:lvl1pPr>
          </a:lstStyle>
          <a:p>
            <a:r>
              <a:rPr lang="en-US"/>
              <a:t>Click to edit Master title style	</a:t>
            </a:r>
          </a:p>
        </p:txBody>
      </p:sp>
      <p:sp>
        <p:nvSpPr>
          <p:cNvPr id="24" name="Picture Placeholder 23">
            <a:extLst>
              <a:ext uri="{FF2B5EF4-FFF2-40B4-BE49-F238E27FC236}">
                <a16:creationId xmlns:a16="http://schemas.microsoft.com/office/drawing/2014/main" id="{ADE402D3-FE8F-0ECD-D3A6-9A5C54E0AB73}"/>
              </a:ext>
            </a:extLst>
          </p:cNvPr>
          <p:cNvSpPr>
            <a:spLocks noGrp="1"/>
          </p:cNvSpPr>
          <p:nvPr>
            <p:ph type="pic" sz="quarter" idx="15"/>
          </p:nvPr>
        </p:nvSpPr>
        <p:spPr>
          <a:xfrm>
            <a:off x="152401" y="152402"/>
            <a:ext cx="7772400" cy="6553199"/>
          </a:xfrm>
          <a:custGeom>
            <a:avLst/>
            <a:gdLst>
              <a:gd name="connsiteX0" fmla="*/ 349250 w 7772400"/>
              <a:gd name="connsiteY0" fmla="*/ 0 h 6553199"/>
              <a:gd name="connsiteX1" fmla="*/ 7423150 w 7772400"/>
              <a:gd name="connsiteY1" fmla="*/ 0 h 6553199"/>
              <a:gd name="connsiteX2" fmla="*/ 7772400 w 7772400"/>
              <a:gd name="connsiteY2" fmla="*/ 349250 h 6553199"/>
              <a:gd name="connsiteX3" fmla="*/ 7772400 w 7772400"/>
              <a:gd name="connsiteY3" fmla="*/ 6203949 h 6553199"/>
              <a:gd name="connsiteX4" fmla="*/ 7423150 w 7772400"/>
              <a:gd name="connsiteY4" fmla="*/ 6553199 h 6553199"/>
              <a:gd name="connsiteX5" fmla="*/ 4137374 w 7772400"/>
              <a:gd name="connsiteY5" fmla="*/ 6553199 h 6553199"/>
              <a:gd name="connsiteX6" fmla="*/ 3886200 w 7772400"/>
              <a:gd name="connsiteY6" fmla="*/ 6302025 h 6553199"/>
              <a:gd name="connsiteX7" fmla="*/ 3635026 w 7772400"/>
              <a:gd name="connsiteY7" fmla="*/ 6050851 h 6553199"/>
              <a:gd name="connsiteX8" fmla="*/ 349250 w 7772400"/>
              <a:gd name="connsiteY8" fmla="*/ 6050851 h 6553199"/>
              <a:gd name="connsiteX9" fmla="*/ 0 w 7772400"/>
              <a:gd name="connsiteY9" fmla="*/ 5701601 h 6553199"/>
              <a:gd name="connsiteX10" fmla="*/ 0 w 7772400"/>
              <a:gd name="connsiteY10" fmla="*/ 349249 h 6553199"/>
              <a:gd name="connsiteX11" fmla="*/ 349250 w 7772400"/>
              <a:gd name="connsiteY11" fmla="*/ 0 h 6553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72400" h="6553199">
                <a:moveTo>
                  <a:pt x="349250" y="0"/>
                </a:moveTo>
                <a:lnTo>
                  <a:pt x="7423150" y="0"/>
                </a:lnTo>
                <a:cubicBezTo>
                  <a:pt x="7616063" y="0"/>
                  <a:pt x="7772400" y="156364"/>
                  <a:pt x="7772400" y="349250"/>
                </a:cubicBezTo>
                <a:lnTo>
                  <a:pt x="7772400" y="6203949"/>
                </a:lnTo>
                <a:cubicBezTo>
                  <a:pt x="7772400" y="6396862"/>
                  <a:pt x="7616063" y="6553199"/>
                  <a:pt x="7423150" y="6553199"/>
                </a:cubicBezTo>
                <a:lnTo>
                  <a:pt x="4137374" y="6553199"/>
                </a:lnTo>
                <a:cubicBezTo>
                  <a:pt x="3998652" y="6553199"/>
                  <a:pt x="3886200" y="6440741"/>
                  <a:pt x="3886200" y="6302025"/>
                </a:cubicBezTo>
                <a:cubicBezTo>
                  <a:pt x="3886200" y="6163303"/>
                  <a:pt x="3773748" y="6050851"/>
                  <a:pt x="3635026" y="6050851"/>
                </a:cubicBezTo>
                <a:lnTo>
                  <a:pt x="349250" y="6050851"/>
                </a:lnTo>
                <a:cubicBezTo>
                  <a:pt x="156364" y="6050851"/>
                  <a:pt x="0" y="5894482"/>
                  <a:pt x="0" y="5701601"/>
                </a:cubicBezTo>
                <a:lnTo>
                  <a:pt x="0" y="349249"/>
                </a:lnTo>
                <a:cubicBezTo>
                  <a:pt x="0" y="156364"/>
                  <a:pt x="156364" y="0"/>
                  <a:pt x="349250" y="0"/>
                </a:cubicBezTo>
                <a:close/>
              </a:path>
            </a:pathLst>
          </a:custGeom>
          <a:blipFill>
            <a:blip r:embed="rId2">
              <a:alphaModFix amt="60000"/>
            </a:blip>
            <a:stretch>
              <a:fillRect/>
            </a:stretch>
          </a:blipFill>
        </p:spPr>
        <p:txBody>
          <a:bodyPr wrap="square">
            <a:noAutofit/>
          </a:bodyPr>
          <a:lstStyle/>
          <a:p>
            <a:endParaRPr lang="en-US"/>
          </a:p>
        </p:txBody>
      </p:sp>
      <p:sp>
        <p:nvSpPr>
          <p:cNvPr id="3" name="Content Placeholder 2">
            <a:extLst>
              <a:ext uri="{FF2B5EF4-FFF2-40B4-BE49-F238E27FC236}">
                <a16:creationId xmlns:a16="http://schemas.microsoft.com/office/drawing/2014/main" id="{9ED79679-AD22-F26A-8C14-FBF02529B911}"/>
              </a:ext>
            </a:extLst>
          </p:cNvPr>
          <p:cNvSpPr>
            <a:spLocks noGrp="1"/>
          </p:cNvSpPr>
          <p:nvPr>
            <p:ph sz="quarter" idx="19"/>
          </p:nvPr>
        </p:nvSpPr>
        <p:spPr>
          <a:xfrm>
            <a:off x="9067800" y="2697163"/>
            <a:ext cx="2736850" cy="2655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Footer Placeholder 25">
            <a:extLst>
              <a:ext uri="{FF2B5EF4-FFF2-40B4-BE49-F238E27FC236}">
                <a16:creationId xmlns:a16="http://schemas.microsoft.com/office/drawing/2014/main" id="{A481F4D9-6FA4-7B89-81A9-C9BB5487665A}"/>
              </a:ext>
            </a:extLst>
          </p:cNvPr>
          <p:cNvSpPr>
            <a:spLocks noGrp="1"/>
          </p:cNvSpPr>
          <p:nvPr>
            <p:ph type="ftr" sz="quarter" idx="17"/>
          </p:nvPr>
        </p:nvSpPr>
        <p:spPr/>
        <p:txBody>
          <a:bodyPr/>
          <a:lstStyle/>
          <a:p>
            <a:r>
              <a:rPr lang="en-US"/>
              <a:t>Sample Footer Text</a:t>
            </a:r>
          </a:p>
        </p:txBody>
      </p:sp>
      <p:sp>
        <p:nvSpPr>
          <p:cNvPr id="25" name="Date Placeholder 24">
            <a:extLst>
              <a:ext uri="{FF2B5EF4-FFF2-40B4-BE49-F238E27FC236}">
                <a16:creationId xmlns:a16="http://schemas.microsoft.com/office/drawing/2014/main" id="{7BD407AA-757D-81E0-5656-C5362BA1A851}"/>
              </a:ext>
            </a:extLst>
          </p:cNvPr>
          <p:cNvSpPr>
            <a:spLocks noGrp="1"/>
          </p:cNvSpPr>
          <p:nvPr>
            <p:ph type="dt" sz="half" idx="16"/>
          </p:nvPr>
        </p:nvSpPr>
        <p:spPr/>
        <p:txBody>
          <a:bodyPr/>
          <a:lstStyle/>
          <a:p>
            <a:fld id="{B5FC2305-971C-BE4F-9A36-18A81034BC3D}" type="datetime1">
              <a:rPr lang="en-US" smtClean="0"/>
              <a:t>4/27/2026</a:t>
            </a:fld>
            <a:endParaRPr lang="en-US"/>
          </a:p>
        </p:txBody>
      </p:sp>
      <p:sp>
        <p:nvSpPr>
          <p:cNvPr id="27" name="Slide Number Placeholder 26">
            <a:extLst>
              <a:ext uri="{FF2B5EF4-FFF2-40B4-BE49-F238E27FC236}">
                <a16:creationId xmlns:a16="http://schemas.microsoft.com/office/drawing/2014/main" id="{279DE387-22FA-A62E-884D-B1091CE2556B}"/>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884181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Picture 2">
    <p:bg>
      <p:bgPr>
        <a:solidFill>
          <a:schemeClr val="bg1"/>
        </a:solidFill>
        <a:effectLst/>
      </p:bgPr>
    </p:bg>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E87790CD-F333-C0F1-5656-69C089583951}"/>
              </a:ext>
            </a:extLst>
          </p:cNvPr>
          <p:cNvSpPr>
            <a:spLocks noGrp="1"/>
          </p:cNvSpPr>
          <p:nvPr>
            <p:ph type="title"/>
          </p:nvPr>
        </p:nvSpPr>
        <p:spPr>
          <a:xfrm>
            <a:off x="381000" y="685800"/>
            <a:ext cx="2743200" cy="1828800"/>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FD4E3168-BE46-DD0E-A208-64B0FE6A35EF}"/>
              </a:ext>
            </a:extLst>
          </p:cNvPr>
          <p:cNvSpPr>
            <a:spLocks noGrp="1"/>
          </p:cNvSpPr>
          <p:nvPr>
            <p:ph sz="quarter" idx="19"/>
          </p:nvPr>
        </p:nvSpPr>
        <p:spPr>
          <a:xfrm>
            <a:off x="381000" y="2697163"/>
            <a:ext cx="2743200" cy="2655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Picture Placeholder 17">
            <a:extLst>
              <a:ext uri="{FF2B5EF4-FFF2-40B4-BE49-F238E27FC236}">
                <a16:creationId xmlns:a16="http://schemas.microsoft.com/office/drawing/2014/main" id="{FCF3E2CD-E4FF-604F-C779-35D98A0D9C67}"/>
              </a:ext>
            </a:extLst>
          </p:cNvPr>
          <p:cNvSpPr>
            <a:spLocks noGrp="1"/>
          </p:cNvSpPr>
          <p:nvPr>
            <p:ph type="pic" sz="quarter" idx="15"/>
          </p:nvPr>
        </p:nvSpPr>
        <p:spPr>
          <a:xfrm>
            <a:off x="4267169" y="152402"/>
            <a:ext cx="7772400" cy="6553199"/>
          </a:xfrm>
          <a:custGeom>
            <a:avLst/>
            <a:gdLst>
              <a:gd name="connsiteX0" fmla="*/ 349250 w 7772400"/>
              <a:gd name="connsiteY0" fmla="*/ 0 h 6553199"/>
              <a:gd name="connsiteX1" fmla="*/ 7423150 w 7772400"/>
              <a:gd name="connsiteY1" fmla="*/ 0 h 6553199"/>
              <a:gd name="connsiteX2" fmla="*/ 7772400 w 7772400"/>
              <a:gd name="connsiteY2" fmla="*/ 349249 h 6553199"/>
              <a:gd name="connsiteX3" fmla="*/ 7772400 w 7772400"/>
              <a:gd name="connsiteY3" fmla="*/ 5701601 h 6553199"/>
              <a:gd name="connsiteX4" fmla="*/ 7423150 w 7772400"/>
              <a:gd name="connsiteY4" fmla="*/ 6050851 h 6553199"/>
              <a:gd name="connsiteX5" fmla="*/ 4137374 w 7772400"/>
              <a:gd name="connsiteY5" fmla="*/ 6050851 h 6553199"/>
              <a:gd name="connsiteX6" fmla="*/ 3886200 w 7772400"/>
              <a:gd name="connsiteY6" fmla="*/ 6302025 h 6553199"/>
              <a:gd name="connsiteX7" fmla="*/ 3635026 w 7772400"/>
              <a:gd name="connsiteY7" fmla="*/ 6553199 h 6553199"/>
              <a:gd name="connsiteX8" fmla="*/ 349250 w 7772400"/>
              <a:gd name="connsiteY8" fmla="*/ 6553199 h 6553199"/>
              <a:gd name="connsiteX9" fmla="*/ 0 w 7772400"/>
              <a:gd name="connsiteY9" fmla="*/ 6203949 h 6553199"/>
              <a:gd name="connsiteX10" fmla="*/ 0 w 7772400"/>
              <a:gd name="connsiteY10" fmla="*/ 349250 h 6553199"/>
              <a:gd name="connsiteX11" fmla="*/ 349250 w 7772400"/>
              <a:gd name="connsiteY11" fmla="*/ 0 h 6553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72400" h="6553199">
                <a:moveTo>
                  <a:pt x="349250" y="0"/>
                </a:moveTo>
                <a:lnTo>
                  <a:pt x="7423150" y="0"/>
                </a:lnTo>
                <a:cubicBezTo>
                  <a:pt x="7616036" y="0"/>
                  <a:pt x="7772400" y="156364"/>
                  <a:pt x="7772400" y="349249"/>
                </a:cubicBezTo>
                <a:lnTo>
                  <a:pt x="7772400" y="5701601"/>
                </a:lnTo>
                <a:cubicBezTo>
                  <a:pt x="7772400" y="5894482"/>
                  <a:pt x="7616036" y="6050851"/>
                  <a:pt x="7423150" y="6050851"/>
                </a:cubicBezTo>
                <a:lnTo>
                  <a:pt x="4137374" y="6050851"/>
                </a:lnTo>
                <a:cubicBezTo>
                  <a:pt x="3998652" y="6050851"/>
                  <a:pt x="3886200" y="6163303"/>
                  <a:pt x="3886200" y="6302025"/>
                </a:cubicBezTo>
                <a:cubicBezTo>
                  <a:pt x="3886200" y="6440741"/>
                  <a:pt x="3773748" y="6553199"/>
                  <a:pt x="3635026" y="6553199"/>
                </a:cubicBezTo>
                <a:lnTo>
                  <a:pt x="349250" y="6553199"/>
                </a:lnTo>
                <a:cubicBezTo>
                  <a:pt x="156337" y="6553199"/>
                  <a:pt x="0" y="6396862"/>
                  <a:pt x="0" y="6203949"/>
                </a:cubicBezTo>
                <a:lnTo>
                  <a:pt x="0" y="349250"/>
                </a:lnTo>
                <a:cubicBezTo>
                  <a:pt x="0" y="156364"/>
                  <a:pt x="156337" y="0"/>
                  <a:pt x="349250" y="0"/>
                </a:cubicBezTo>
                <a:close/>
              </a:path>
            </a:pathLst>
          </a:custGeom>
          <a:blipFill>
            <a:blip r:embed="rId2">
              <a:alphaModFix amt="60000"/>
            </a:blip>
            <a:stretch>
              <a:fillRect/>
            </a:stretch>
          </a:blipFill>
        </p:spPr>
        <p:txBody>
          <a:bodyPr wrap="square">
            <a:noAutofit/>
          </a:bodyPr>
          <a:lstStyle/>
          <a:p>
            <a:endParaRPr lang="en-US"/>
          </a:p>
        </p:txBody>
      </p:sp>
      <p:sp>
        <p:nvSpPr>
          <p:cNvPr id="20" name="Footer Placeholder 19">
            <a:extLst>
              <a:ext uri="{FF2B5EF4-FFF2-40B4-BE49-F238E27FC236}">
                <a16:creationId xmlns:a16="http://schemas.microsoft.com/office/drawing/2014/main" id="{9C7A36CE-789D-54A7-FBA5-A7874CD124FF}"/>
              </a:ext>
            </a:extLst>
          </p:cNvPr>
          <p:cNvSpPr>
            <a:spLocks noGrp="1"/>
          </p:cNvSpPr>
          <p:nvPr>
            <p:ph type="ftr" sz="quarter" idx="17"/>
          </p:nvPr>
        </p:nvSpPr>
        <p:spPr/>
        <p:txBody>
          <a:bodyPr/>
          <a:lstStyle/>
          <a:p>
            <a:r>
              <a:rPr lang="en-US"/>
              <a:t>Sample Footer Text</a:t>
            </a:r>
          </a:p>
        </p:txBody>
      </p:sp>
      <p:sp>
        <p:nvSpPr>
          <p:cNvPr id="19" name="Date Placeholder 18">
            <a:extLst>
              <a:ext uri="{FF2B5EF4-FFF2-40B4-BE49-F238E27FC236}">
                <a16:creationId xmlns:a16="http://schemas.microsoft.com/office/drawing/2014/main" id="{32C91AF8-BAF4-9A6D-74C4-A3C09EED59CE}"/>
              </a:ext>
            </a:extLst>
          </p:cNvPr>
          <p:cNvSpPr>
            <a:spLocks noGrp="1"/>
          </p:cNvSpPr>
          <p:nvPr>
            <p:ph type="dt" sz="half" idx="16"/>
          </p:nvPr>
        </p:nvSpPr>
        <p:spPr/>
        <p:txBody>
          <a:bodyPr/>
          <a:lstStyle/>
          <a:p>
            <a:fld id="{6FAC4171-8BCA-1740-A615-A2F6C531D1D6}" type="datetime1">
              <a:rPr lang="en-US" smtClean="0"/>
              <a:t>4/27/2026</a:t>
            </a:fld>
            <a:endParaRPr lang="en-US"/>
          </a:p>
        </p:txBody>
      </p:sp>
      <p:sp>
        <p:nvSpPr>
          <p:cNvPr id="21" name="Slide Number Placeholder 20">
            <a:extLst>
              <a:ext uri="{FF2B5EF4-FFF2-40B4-BE49-F238E27FC236}">
                <a16:creationId xmlns:a16="http://schemas.microsoft.com/office/drawing/2014/main" id="{0BCA39C5-9F64-B755-BEB5-B84576E593BB}"/>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651874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Picture 3">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6123794-32E7-D1A7-A06F-935705E38644}"/>
              </a:ext>
            </a:extLst>
          </p:cNvPr>
          <p:cNvSpPr>
            <a:spLocks noGrp="1"/>
          </p:cNvSpPr>
          <p:nvPr>
            <p:ph type="title"/>
          </p:nvPr>
        </p:nvSpPr>
        <p:spPr>
          <a:xfrm>
            <a:off x="381000" y="4380186"/>
            <a:ext cx="2743200" cy="1792014"/>
          </a:xfrm>
        </p:spPr>
        <p:txBody>
          <a:bodyPr anchor="t">
            <a:normAutofit/>
          </a:bodyPr>
          <a:lstStyle>
            <a:lvl1pPr>
              <a:defRPr sz="3000"/>
            </a:lvl1pPr>
          </a:lstStyle>
          <a:p>
            <a:r>
              <a:rPr lang="en-US"/>
              <a:t>Click to edit Master title style</a:t>
            </a:r>
          </a:p>
        </p:txBody>
      </p:sp>
      <p:sp>
        <p:nvSpPr>
          <p:cNvPr id="13" name="Picture Placeholder 12">
            <a:extLst>
              <a:ext uri="{FF2B5EF4-FFF2-40B4-BE49-F238E27FC236}">
                <a16:creationId xmlns:a16="http://schemas.microsoft.com/office/drawing/2014/main" id="{B0404783-A1B8-D809-2811-6EB9AA4C8076}"/>
              </a:ext>
            </a:extLst>
          </p:cNvPr>
          <p:cNvSpPr>
            <a:spLocks noGrp="1"/>
          </p:cNvSpPr>
          <p:nvPr>
            <p:ph type="pic" sz="quarter" idx="19"/>
          </p:nvPr>
        </p:nvSpPr>
        <p:spPr>
          <a:xfrm>
            <a:off x="152400" y="152400"/>
            <a:ext cx="11887200" cy="4188118"/>
          </a:xfrm>
          <a:custGeom>
            <a:avLst/>
            <a:gdLst>
              <a:gd name="connsiteX0" fmla="*/ 283883 w 11887200"/>
              <a:gd name="connsiteY0" fmla="*/ 0 h 4188118"/>
              <a:gd name="connsiteX1" fmla="*/ 11603325 w 11887200"/>
              <a:gd name="connsiteY1" fmla="*/ 0 h 4188118"/>
              <a:gd name="connsiteX2" fmla="*/ 11608344 w 11887200"/>
              <a:gd name="connsiteY2" fmla="*/ 505 h 4188118"/>
              <a:gd name="connsiteX3" fmla="*/ 11887200 w 11887200"/>
              <a:gd name="connsiteY3" fmla="*/ 342315 h 4188118"/>
              <a:gd name="connsiteX4" fmla="*/ 11887200 w 11887200"/>
              <a:gd name="connsiteY4" fmla="*/ 3839220 h 4188118"/>
              <a:gd name="connsiteX5" fmla="*/ 11537950 w 11887200"/>
              <a:gd name="connsiteY5" fmla="*/ 4188118 h 4188118"/>
              <a:gd name="connsiteX6" fmla="*/ 3733800 w 11887200"/>
              <a:gd name="connsiteY6" fmla="*/ 4188118 h 4188118"/>
              <a:gd name="connsiteX7" fmla="*/ 3462878 w 11887200"/>
              <a:gd name="connsiteY7" fmla="*/ 3917468 h 4188118"/>
              <a:gd name="connsiteX8" fmla="*/ 3191955 w 11887200"/>
              <a:gd name="connsiteY8" fmla="*/ 3646818 h 4188118"/>
              <a:gd name="connsiteX9" fmla="*/ 349250 w 11887200"/>
              <a:gd name="connsiteY9" fmla="*/ 3646818 h 4188118"/>
              <a:gd name="connsiteX10" fmla="*/ 0 w 11887200"/>
              <a:gd name="connsiteY10" fmla="*/ 3297920 h 4188118"/>
              <a:gd name="connsiteX11" fmla="*/ 0 w 11887200"/>
              <a:gd name="connsiteY11" fmla="*/ 342316 h 4188118"/>
              <a:gd name="connsiteX12" fmla="*/ 278864 w 11887200"/>
              <a:gd name="connsiteY12" fmla="*/ 505 h 4188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87200" h="4188118">
                <a:moveTo>
                  <a:pt x="283883" y="0"/>
                </a:moveTo>
                <a:lnTo>
                  <a:pt x="11603325" y="0"/>
                </a:lnTo>
                <a:lnTo>
                  <a:pt x="11608344" y="505"/>
                </a:lnTo>
                <a:cubicBezTo>
                  <a:pt x="11767505" y="33039"/>
                  <a:pt x="11887200" y="173710"/>
                  <a:pt x="11887200" y="342315"/>
                </a:cubicBezTo>
                <a:lnTo>
                  <a:pt x="11887200" y="3839220"/>
                </a:lnTo>
                <a:cubicBezTo>
                  <a:pt x="11887200" y="4031913"/>
                  <a:pt x="11730863" y="4188118"/>
                  <a:pt x="11537950" y="4188118"/>
                </a:cubicBezTo>
                <a:lnTo>
                  <a:pt x="3733800" y="4188118"/>
                </a:lnTo>
                <a:cubicBezTo>
                  <a:pt x="3584175" y="4188118"/>
                  <a:pt x="3462878" y="4066942"/>
                  <a:pt x="3462878" y="3917468"/>
                </a:cubicBezTo>
                <a:cubicBezTo>
                  <a:pt x="3462878" y="3767994"/>
                  <a:pt x="3341579" y="3646818"/>
                  <a:pt x="3191955" y="3646818"/>
                </a:cubicBezTo>
                <a:lnTo>
                  <a:pt x="349250" y="3646818"/>
                </a:lnTo>
                <a:cubicBezTo>
                  <a:pt x="156365" y="3646818"/>
                  <a:pt x="0" y="3490613"/>
                  <a:pt x="0" y="3297920"/>
                </a:cubicBezTo>
                <a:lnTo>
                  <a:pt x="0" y="342316"/>
                </a:lnTo>
                <a:cubicBezTo>
                  <a:pt x="0" y="173711"/>
                  <a:pt x="119716" y="33039"/>
                  <a:pt x="278864" y="505"/>
                </a:cubicBezTo>
                <a:close/>
              </a:path>
            </a:pathLst>
          </a:custGeom>
          <a:blipFill>
            <a:blip r:embed="rId2">
              <a:alphaModFix amt="60000"/>
            </a:blip>
            <a:stretch>
              <a:fillRect/>
            </a:stretch>
          </a:blipFill>
        </p:spPr>
        <p:txBody>
          <a:bodyPr wrap="square">
            <a:noAutofit/>
          </a:bodyPr>
          <a:lstStyle/>
          <a:p>
            <a:endParaRPr lang="en-US"/>
          </a:p>
        </p:txBody>
      </p:sp>
      <p:sp>
        <p:nvSpPr>
          <p:cNvPr id="9" name="Content Placeholder 7">
            <a:extLst>
              <a:ext uri="{FF2B5EF4-FFF2-40B4-BE49-F238E27FC236}">
                <a16:creationId xmlns:a16="http://schemas.microsoft.com/office/drawing/2014/main" id="{46B89886-D0B7-2E42-CC85-382090FCE24B}"/>
              </a:ext>
            </a:extLst>
          </p:cNvPr>
          <p:cNvSpPr>
            <a:spLocks noGrp="1"/>
          </p:cNvSpPr>
          <p:nvPr>
            <p:ph sz="quarter" idx="14"/>
          </p:nvPr>
        </p:nvSpPr>
        <p:spPr>
          <a:xfrm>
            <a:off x="4038600" y="4800601"/>
            <a:ext cx="7772400" cy="1371600"/>
          </a:xfrm>
        </p:spPr>
        <p:txBody>
          <a:bodyPr vert="horz" lIns="91440" tIns="45720" rIns="91440" bIns="45720" rtlCol="0" anchor="ctr">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60D96629-7636-13CD-DDAE-3FAF9A84C04C}"/>
              </a:ext>
            </a:extLst>
          </p:cNvPr>
          <p:cNvSpPr>
            <a:spLocks noGrp="1"/>
          </p:cNvSpPr>
          <p:nvPr>
            <p:ph type="ftr" sz="quarter" idx="17"/>
          </p:nvPr>
        </p:nvSpPr>
        <p:spPr/>
        <p:txBody>
          <a:bodyPr/>
          <a:lstStyle/>
          <a:p>
            <a:r>
              <a:rPr lang="en-US"/>
              <a:t>Sample Footer Text</a:t>
            </a:r>
          </a:p>
        </p:txBody>
      </p:sp>
      <p:sp>
        <p:nvSpPr>
          <p:cNvPr id="2" name="Date Placeholder 1">
            <a:extLst>
              <a:ext uri="{FF2B5EF4-FFF2-40B4-BE49-F238E27FC236}">
                <a16:creationId xmlns:a16="http://schemas.microsoft.com/office/drawing/2014/main" id="{BBC96C14-DFFB-28AC-C7C2-F4CA75ED220F}"/>
              </a:ext>
            </a:extLst>
          </p:cNvPr>
          <p:cNvSpPr>
            <a:spLocks noGrp="1"/>
          </p:cNvSpPr>
          <p:nvPr>
            <p:ph type="dt" sz="half" idx="16"/>
          </p:nvPr>
        </p:nvSpPr>
        <p:spPr/>
        <p:txBody>
          <a:bodyPr/>
          <a:lstStyle/>
          <a:p>
            <a:fld id="{C5987AE8-F78F-CC42-9328-6043D017DE32}" type="datetime1">
              <a:rPr lang="en-US" smtClean="0"/>
              <a:t>4/27/2026</a:t>
            </a:fld>
            <a:endParaRPr lang="en-US"/>
          </a:p>
        </p:txBody>
      </p:sp>
      <p:sp>
        <p:nvSpPr>
          <p:cNvPr id="5" name="Slide Number Placeholder 4">
            <a:extLst>
              <a:ext uri="{FF2B5EF4-FFF2-40B4-BE49-F238E27FC236}">
                <a16:creationId xmlns:a16="http://schemas.microsoft.com/office/drawing/2014/main" id="{D8267B94-172F-C06B-ACF0-7E24490AD41F}"/>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3676278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Picture 4">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676C2-CD03-E417-CB93-800D63E65DEC}"/>
              </a:ext>
            </a:extLst>
          </p:cNvPr>
          <p:cNvSpPr>
            <a:spLocks noGrp="1"/>
          </p:cNvSpPr>
          <p:nvPr>
            <p:ph type="title"/>
          </p:nvPr>
        </p:nvSpPr>
        <p:spPr>
          <a:xfrm>
            <a:off x="8153400" y="687787"/>
            <a:ext cx="3643802" cy="1479477"/>
          </a:xfrm>
        </p:spPr>
        <p:txBody>
          <a:bodyPr anchor="t">
            <a:normAutofit/>
          </a:bodyPr>
          <a:lstStyle>
            <a:lvl1pPr>
              <a:defRPr sz="3000"/>
            </a:lvl1pPr>
          </a:lstStyle>
          <a:p>
            <a:r>
              <a:rPr lang="en-US"/>
              <a:t>Click to edit Master title style</a:t>
            </a:r>
          </a:p>
        </p:txBody>
      </p:sp>
      <p:sp>
        <p:nvSpPr>
          <p:cNvPr id="17" name="Picture Placeholder 16">
            <a:extLst>
              <a:ext uri="{FF2B5EF4-FFF2-40B4-BE49-F238E27FC236}">
                <a16:creationId xmlns:a16="http://schemas.microsoft.com/office/drawing/2014/main" id="{4F55C32B-C162-62A9-B41A-495DC7FAC90D}"/>
              </a:ext>
            </a:extLst>
          </p:cNvPr>
          <p:cNvSpPr>
            <a:spLocks noGrp="1"/>
          </p:cNvSpPr>
          <p:nvPr>
            <p:ph type="pic" sz="quarter" idx="15"/>
          </p:nvPr>
        </p:nvSpPr>
        <p:spPr>
          <a:xfrm>
            <a:off x="152400" y="152909"/>
            <a:ext cx="6858000" cy="6552184"/>
          </a:xfrm>
          <a:custGeom>
            <a:avLst/>
            <a:gdLst>
              <a:gd name="connsiteX0" fmla="*/ 349250 w 6858000"/>
              <a:gd name="connsiteY0" fmla="*/ 0 h 6552184"/>
              <a:gd name="connsiteX1" fmla="*/ 6508751 w 6858000"/>
              <a:gd name="connsiteY1" fmla="*/ 0 h 6552184"/>
              <a:gd name="connsiteX2" fmla="*/ 6850907 w 6858000"/>
              <a:gd name="connsiteY2" fmla="*/ 278864 h 6552184"/>
              <a:gd name="connsiteX3" fmla="*/ 6858000 w 6858000"/>
              <a:gd name="connsiteY3" fmla="*/ 349240 h 6552184"/>
              <a:gd name="connsiteX4" fmla="*/ 6858000 w 6858000"/>
              <a:gd name="connsiteY4" fmla="*/ 6202932 h 6552184"/>
              <a:gd name="connsiteX5" fmla="*/ 6850907 w 6858000"/>
              <a:gd name="connsiteY5" fmla="*/ 6273302 h 6552184"/>
              <a:gd name="connsiteX6" fmla="*/ 6508751 w 6858000"/>
              <a:gd name="connsiteY6" fmla="*/ 6552184 h 6552184"/>
              <a:gd name="connsiteX7" fmla="*/ 3679661 w 6858000"/>
              <a:gd name="connsiteY7" fmla="*/ 6552184 h 6552184"/>
              <a:gd name="connsiteX8" fmla="*/ 3429001 w 6858000"/>
              <a:gd name="connsiteY8" fmla="*/ 6301512 h 6552184"/>
              <a:gd name="connsiteX9" fmla="*/ 3178341 w 6858000"/>
              <a:gd name="connsiteY9" fmla="*/ 6050852 h 6552184"/>
              <a:gd name="connsiteX10" fmla="*/ 349250 w 6858000"/>
              <a:gd name="connsiteY10" fmla="*/ 6050852 h 6552184"/>
              <a:gd name="connsiteX11" fmla="*/ 0 w 6858000"/>
              <a:gd name="connsiteY11" fmla="*/ 5701602 h 6552184"/>
              <a:gd name="connsiteX12" fmla="*/ 0 w 6858000"/>
              <a:gd name="connsiteY12" fmla="*/ 349249 h 6552184"/>
              <a:gd name="connsiteX13" fmla="*/ 349250 w 6858000"/>
              <a:gd name="connsiteY13" fmla="*/ 0 h 6552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0" h="6552184">
                <a:moveTo>
                  <a:pt x="349250" y="0"/>
                </a:moveTo>
                <a:lnTo>
                  <a:pt x="6508751" y="0"/>
                </a:lnTo>
                <a:cubicBezTo>
                  <a:pt x="6677550" y="0"/>
                  <a:pt x="6818346" y="119716"/>
                  <a:pt x="6850907" y="278864"/>
                </a:cubicBezTo>
                <a:lnTo>
                  <a:pt x="6858000" y="349240"/>
                </a:lnTo>
                <a:lnTo>
                  <a:pt x="6858000" y="6202932"/>
                </a:lnTo>
                <a:lnTo>
                  <a:pt x="6850907" y="6273302"/>
                </a:lnTo>
                <a:cubicBezTo>
                  <a:pt x="6818346" y="6432441"/>
                  <a:pt x="6677550" y="6552184"/>
                  <a:pt x="6508751" y="6552184"/>
                </a:cubicBezTo>
                <a:lnTo>
                  <a:pt x="3679661" y="6552184"/>
                </a:lnTo>
                <a:cubicBezTo>
                  <a:pt x="3541224" y="6552184"/>
                  <a:pt x="3429001" y="6439916"/>
                  <a:pt x="3429001" y="6301512"/>
                </a:cubicBezTo>
                <a:cubicBezTo>
                  <a:pt x="3429001" y="6163075"/>
                  <a:pt x="3316777" y="6050852"/>
                  <a:pt x="3178341" y="6050852"/>
                </a:cubicBezTo>
                <a:lnTo>
                  <a:pt x="349250" y="6050852"/>
                </a:lnTo>
                <a:cubicBezTo>
                  <a:pt x="156365" y="6050852"/>
                  <a:pt x="0" y="5894483"/>
                  <a:pt x="0" y="5701602"/>
                </a:cubicBezTo>
                <a:lnTo>
                  <a:pt x="0" y="349249"/>
                </a:lnTo>
                <a:cubicBezTo>
                  <a:pt x="0" y="156364"/>
                  <a:pt x="156364" y="0"/>
                  <a:pt x="349250" y="0"/>
                </a:cubicBezTo>
                <a:close/>
              </a:path>
            </a:pathLst>
          </a:custGeom>
          <a:blipFill>
            <a:blip r:embed="rId2">
              <a:alphaModFix amt="60000"/>
            </a:blip>
            <a:stretch>
              <a:fillRect/>
            </a:stretch>
          </a:blipFill>
        </p:spPr>
        <p:txBody>
          <a:bodyPr wrap="square">
            <a:noAutofit/>
          </a:bodyPr>
          <a:lstStyle/>
          <a:p>
            <a:endParaRPr lang="en-US"/>
          </a:p>
        </p:txBody>
      </p:sp>
      <p:sp>
        <p:nvSpPr>
          <p:cNvPr id="4" name="Content Placeholder 7">
            <a:extLst>
              <a:ext uri="{FF2B5EF4-FFF2-40B4-BE49-F238E27FC236}">
                <a16:creationId xmlns:a16="http://schemas.microsoft.com/office/drawing/2014/main" id="{2FA71202-73E3-EC77-A329-87C79A8076ED}"/>
              </a:ext>
            </a:extLst>
          </p:cNvPr>
          <p:cNvSpPr>
            <a:spLocks noGrp="1"/>
          </p:cNvSpPr>
          <p:nvPr>
            <p:ph sz="quarter" idx="14"/>
          </p:nvPr>
        </p:nvSpPr>
        <p:spPr>
          <a:xfrm>
            <a:off x="8153524" y="2315569"/>
            <a:ext cx="3657600" cy="3399431"/>
          </a:xfrm>
        </p:spPr>
        <p:txBody>
          <a:bodyPr/>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Footer Placeholder 18">
            <a:extLst>
              <a:ext uri="{FF2B5EF4-FFF2-40B4-BE49-F238E27FC236}">
                <a16:creationId xmlns:a16="http://schemas.microsoft.com/office/drawing/2014/main" id="{71FBFF96-90E9-F38D-7DE9-B0F3618F7E2D}"/>
              </a:ext>
            </a:extLst>
          </p:cNvPr>
          <p:cNvSpPr>
            <a:spLocks noGrp="1"/>
          </p:cNvSpPr>
          <p:nvPr>
            <p:ph type="ftr" sz="quarter" idx="17"/>
          </p:nvPr>
        </p:nvSpPr>
        <p:spPr/>
        <p:txBody>
          <a:bodyPr/>
          <a:lstStyle/>
          <a:p>
            <a:r>
              <a:rPr lang="en-US"/>
              <a:t>Sample Footer Text</a:t>
            </a:r>
          </a:p>
        </p:txBody>
      </p:sp>
      <p:sp>
        <p:nvSpPr>
          <p:cNvPr id="18" name="Date Placeholder 17">
            <a:extLst>
              <a:ext uri="{FF2B5EF4-FFF2-40B4-BE49-F238E27FC236}">
                <a16:creationId xmlns:a16="http://schemas.microsoft.com/office/drawing/2014/main" id="{2F86AE26-3DEB-A585-586A-3E96D1C9222C}"/>
              </a:ext>
            </a:extLst>
          </p:cNvPr>
          <p:cNvSpPr>
            <a:spLocks noGrp="1"/>
          </p:cNvSpPr>
          <p:nvPr>
            <p:ph type="dt" sz="half" idx="16"/>
          </p:nvPr>
        </p:nvSpPr>
        <p:spPr/>
        <p:txBody>
          <a:bodyPr/>
          <a:lstStyle/>
          <a:p>
            <a:fld id="{649CB69A-2A75-F048-B0D8-F5328E5C18F8}" type="datetime1">
              <a:rPr lang="en-US" smtClean="0"/>
              <a:t>4/27/2026</a:t>
            </a:fld>
            <a:endParaRPr lang="en-US"/>
          </a:p>
        </p:txBody>
      </p:sp>
      <p:sp>
        <p:nvSpPr>
          <p:cNvPr id="20" name="Slide Number Placeholder 19">
            <a:extLst>
              <a:ext uri="{FF2B5EF4-FFF2-40B4-BE49-F238E27FC236}">
                <a16:creationId xmlns:a16="http://schemas.microsoft.com/office/drawing/2014/main" id="{61023988-9ADD-CF63-46AD-822C53C85840}"/>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7791708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Picture 5">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B89B3-4BC0-8CBA-6C8C-DB3E149D9163}"/>
              </a:ext>
            </a:extLst>
          </p:cNvPr>
          <p:cNvSpPr>
            <a:spLocks noGrp="1"/>
          </p:cNvSpPr>
          <p:nvPr>
            <p:ph type="title"/>
          </p:nvPr>
        </p:nvSpPr>
        <p:spPr>
          <a:xfrm>
            <a:off x="381000" y="687787"/>
            <a:ext cx="3657600" cy="1479477"/>
          </a:xfrm>
        </p:spPr>
        <p:txBody>
          <a:bodyPr anchor="t">
            <a:normAutofit/>
          </a:bodyPr>
          <a:lstStyle>
            <a:lvl1pPr>
              <a:defRPr sz="3000"/>
            </a:lvl1pPr>
          </a:lstStyle>
          <a:p>
            <a:r>
              <a:rPr lang="en-US"/>
              <a:t>Click to edit Master title style</a:t>
            </a:r>
          </a:p>
        </p:txBody>
      </p:sp>
      <p:sp>
        <p:nvSpPr>
          <p:cNvPr id="4" name="Content Placeholder 7">
            <a:extLst>
              <a:ext uri="{FF2B5EF4-FFF2-40B4-BE49-F238E27FC236}">
                <a16:creationId xmlns:a16="http://schemas.microsoft.com/office/drawing/2014/main" id="{93D7441D-47D4-6327-58AD-E2323761EF43}"/>
              </a:ext>
            </a:extLst>
          </p:cNvPr>
          <p:cNvSpPr>
            <a:spLocks noGrp="1"/>
          </p:cNvSpPr>
          <p:nvPr>
            <p:ph sz="quarter" idx="14"/>
          </p:nvPr>
        </p:nvSpPr>
        <p:spPr>
          <a:xfrm>
            <a:off x="381124" y="2315569"/>
            <a:ext cx="3657600" cy="3399431"/>
          </a:xfrm>
        </p:spPr>
        <p:txBody>
          <a:bodyPr/>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9BB15437-61C3-B4EF-E477-7EC4FFB3A231}"/>
              </a:ext>
            </a:extLst>
          </p:cNvPr>
          <p:cNvSpPr>
            <a:spLocks noGrp="1"/>
          </p:cNvSpPr>
          <p:nvPr>
            <p:ph type="pic" sz="quarter" idx="15"/>
          </p:nvPr>
        </p:nvSpPr>
        <p:spPr>
          <a:xfrm>
            <a:off x="5167745" y="153416"/>
            <a:ext cx="6858000" cy="6552184"/>
          </a:xfrm>
          <a:custGeom>
            <a:avLst/>
            <a:gdLst>
              <a:gd name="connsiteX0" fmla="*/ 349250 w 6858000"/>
              <a:gd name="connsiteY0" fmla="*/ 0 h 6552184"/>
              <a:gd name="connsiteX1" fmla="*/ 6508751 w 6858000"/>
              <a:gd name="connsiteY1" fmla="*/ 0 h 6552184"/>
              <a:gd name="connsiteX2" fmla="*/ 6850905 w 6858000"/>
              <a:gd name="connsiteY2" fmla="*/ 278863 h 6552184"/>
              <a:gd name="connsiteX3" fmla="*/ 6858000 w 6858000"/>
              <a:gd name="connsiteY3" fmla="*/ 349239 h 6552184"/>
              <a:gd name="connsiteX4" fmla="*/ 6858000 w 6858000"/>
              <a:gd name="connsiteY4" fmla="*/ 5701612 h 6552184"/>
              <a:gd name="connsiteX5" fmla="*/ 6850905 w 6858000"/>
              <a:gd name="connsiteY5" fmla="*/ 5771987 h 6552184"/>
              <a:gd name="connsiteX6" fmla="*/ 6508751 w 6858000"/>
              <a:gd name="connsiteY6" fmla="*/ 6050852 h 6552184"/>
              <a:gd name="connsiteX7" fmla="*/ 3679660 w 6858000"/>
              <a:gd name="connsiteY7" fmla="*/ 6050852 h 6552184"/>
              <a:gd name="connsiteX8" fmla="*/ 3429000 w 6858000"/>
              <a:gd name="connsiteY8" fmla="*/ 6301512 h 6552184"/>
              <a:gd name="connsiteX9" fmla="*/ 3178340 w 6858000"/>
              <a:gd name="connsiteY9" fmla="*/ 6552184 h 6552184"/>
              <a:gd name="connsiteX10" fmla="*/ 349250 w 6858000"/>
              <a:gd name="connsiteY10" fmla="*/ 6552184 h 6552184"/>
              <a:gd name="connsiteX11" fmla="*/ 0 w 6858000"/>
              <a:gd name="connsiteY11" fmla="*/ 6202922 h 6552184"/>
              <a:gd name="connsiteX12" fmla="*/ 0 w 6858000"/>
              <a:gd name="connsiteY12" fmla="*/ 349250 h 6552184"/>
              <a:gd name="connsiteX13" fmla="*/ 349250 w 6858000"/>
              <a:gd name="connsiteY13" fmla="*/ 0 h 6552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0" h="6552184">
                <a:moveTo>
                  <a:pt x="349250" y="0"/>
                </a:moveTo>
                <a:lnTo>
                  <a:pt x="6508751" y="0"/>
                </a:lnTo>
                <a:cubicBezTo>
                  <a:pt x="6677526" y="0"/>
                  <a:pt x="6818339" y="119716"/>
                  <a:pt x="6850905" y="278863"/>
                </a:cubicBezTo>
                <a:lnTo>
                  <a:pt x="6858000" y="349239"/>
                </a:lnTo>
                <a:lnTo>
                  <a:pt x="6858000" y="5701612"/>
                </a:lnTo>
                <a:lnTo>
                  <a:pt x="6850905" y="5771987"/>
                </a:lnTo>
                <a:cubicBezTo>
                  <a:pt x="6818339" y="5931132"/>
                  <a:pt x="6677525" y="6050852"/>
                  <a:pt x="6508751" y="6050852"/>
                </a:cubicBezTo>
                <a:lnTo>
                  <a:pt x="3679660" y="6050852"/>
                </a:lnTo>
                <a:cubicBezTo>
                  <a:pt x="3541224" y="6050852"/>
                  <a:pt x="3429000" y="6163075"/>
                  <a:pt x="3429000" y="6301512"/>
                </a:cubicBezTo>
                <a:cubicBezTo>
                  <a:pt x="3429000" y="6439916"/>
                  <a:pt x="3316777" y="6552184"/>
                  <a:pt x="3178340" y="6552184"/>
                </a:cubicBezTo>
                <a:lnTo>
                  <a:pt x="349250" y="6552184"/>
                </a:lnTo>
                <a:cubicBezTo>
                  <a:pt x="156337" y="6552184"/>
                  <a:pt x="0" y="6395784"/>
                  <a:pt x="0" y="6202922"/>
                </a:cubicBezTo>
                <a:lnTo>
                  <a:pt x="0" y="349250"/>
                </a:lnTo>
                <a:cubicBezTo>
                  <a:pt x="0" y="156364"/>
                  <a:pt x="156337" y="0"/>
                  <a:pt x="349250" y="0"/>
                </a:cubicBezTo>
                <a:close/>
              </a:path>
            </a:pathLst>
          </a:custGeom>
          <a:blipFill>
            <a:blip r:embed="rId2">
              <a:alphaModFix amt="60000"/>
            </a:blip>
            <a:stretch>
              <a:fillRect/>
            </a:stretch>
          </a:blipFill>
        </p:spPr>
        <p:txBody>
          <a:bodyPr wrap="square">
            <a:noAutofit/>
          </a:bodyPr>
          <a:lstStyle/>
          <a:p>
            <a:endParaRPr lang="en-US"/>
          </a:p>
        </p:txBody>
      </p:sp>
      <p:sp>
        <p:nvSpPr>
          <p:cNvPr id="15" name="Footer Placeholder 14">
            <a:extLst>
              <a:ext uri="{FF2B5EF4-FFF2-40B4-BE49-F238E27FC236}">
                <a16:creationId xmlns:a16="http://schemas.microsoft.com/office/drawing/2014/main" id="{7FE5C307-6369-CF58-0A50-89212DFBD1CB}"/>
              </a:ext>
            </a:extLst>
          </p:cNvPr>
          <p:cNvSpPr>
            <a:spLocks noGrp="1"/>
          </p:cNvSpPr>
          <p:nvPr>
            <p:ph type="ftr" sz="quarter" idx="17"/>
          </p:nvPr>
        </p:nvSpPr>
        <p:spPr/>
        <p:txBody>
          <a:bodyPr/>
          <a:lstStyle/>
          <a:p>
            <a:r>
              <a:rPr lang="en-US"/>
              <a:t>Sample Footer Text</a:t>
            </a:r>
          </a:p>
        </p:txBody>
      </p:sp>
      <p:sp>
        <p:nvSpPr>
          <p:cNvPr id="14" name="Date Placeholder 13">
            <a:extLst>
              <a:ext uri="{FF2B5EF4-FFF2-40B4-BE49-F238E27FC236}">
                <a16:creationId xmlns:a16="http://schemas.microsoft.com/office/drawing/2014/main" id="{7EC422F6-7257-B0F1-4018-B56FEDC412E4}"/>
              </a:ext>
            </a:extLst>
          </p:cNvPr>
          <p:cNvSpPr>
            <a:spLocks noGrp="1"/>
          </p:cNvSpPr>
          <p:nvPr>
            <p:ph type="dt" sz="half" idx="16"/>
          </p:nvPr>
        </p:nvSpPr>
        <p:spPr/>
        <p:txBody>
          <a:bodyPr/>
          <a:lstStyle/>
          <a:p>
            <a:fld id="{CB04B35F-5075-784C-9FF4-85B4381265F5}" type="datetime1">
              <a:rPr lang="en-US" smtClean="0"/>
              <a:t>4/27/2026</a:t>
            </a:fld>
            <a:endParaRPr lang="en-US"/>
          </a:p>
        </p:txBody>
      </p:sp>
      <p:sp>
        <p:nvSpPr>
          <p:cNvPr id="16" name="Slide Number Placeholder 15">
            <a:extLst>
              <a:ext uri="{FF2B5EF4-FFF2-40B4-BE49-F238E27FC236}">
                <a16:creationId xmlns:a16="http://schemas.microsoft.com/office/drawing/2014/main" id="{0E28D06D-C260-17A4-72EE-F62EE249E4C1}"/>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6620334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6">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B270E86-172E-E52F-5FA2-F43C6B876A1F}"/>
              </a:ext>
            </a:extLst>
          </p:cNvPr>
          <p:cNvSpPr>
            <a:spLocks noGrp="1"/>
          </p:cNvSpPr>
          <p:nvPr>
            <p:ph type="title"/>
          </p:nvPr>
        </p:nvSpPr>
        <p:spPr>
          <a:xfrm>
            <a:off x="7239000" y="685799"/>
            <a:ext cx="4572000" cy="1142665"/>
          </a:xfrm>
        </p:spPr>
        <p:txBody>
          <a:bodyPr anchor="t">
            <a:normAutofit/>
          </a:bodyPr>
          <a:lstStyle>
            <a:lvl1pPr>
              <a:defRPr sz="3000"/>
            </a:lvl1pPr>
          </a:lstStyle>
          <a:p>
            <a:r>
              <a:rPr lang="en-US"/>
              <a:t>Click to edit Master title style</a:t>
            </a:r>
          </a:p>
        </p:txBody>
      </p:sp>
      <p:sp>
        <p:nvSpPr>
          <p:cNvPr id="23" name="Picture Placeholder 22">
            <a:extLst>
              <a:ext uri="{FF2B5EF4-FFF2-40B4-BE49-F238E27FC236}">
                <a16:creationId xmlns:a16="http://schemas.microsoft.com/office/drawing/2014/main" id="{A09759E0-34BA-620A-7C02-5DD57D991C19}"/>
              </a:ext>
            </a:extLst>
          </p:cNvPr>
          <p:cNvSpPr>
            <a:spLocks noGrp="1"/>
          </p:cNvSpPr>
          <p:nvPr>
            <p:ph type="pic" sz="quarter" idx="15"/>
          </p:nvPr>
        </p:nvSpPr>
        <p:spPr>
          <a:xfrm>
            <a:off x="152400" y="153417"/>
            <a:ext cx="5943599" cy="6552184"/>
          </a:xfrm>
          <a:custGeom>
            <a:avLst/>
            <a:gdLst>
              <a:gd name="connsiteX0" fmla="*/ 349249 w 5943599"/>
              <a:gd name="connsiteY0" fmla="*/ 0 h 6552184"/>
              <a:gd name="connsiteX1" fmla="*/ 5594350 w 5943599"/>
              <a:gd name="connsiteY1" fmla="*/ 0 h 6552184"/>
              <a:gd name="connsiteX2" fmla="*/ 5936505 w 5943599"/>
              <a:gd name="connsiteY2" fmla="*/ 278864 h 6552184"/>
              <a:gd name="connsiteX3" fmla="*/ 5943599 w 5943599"/>
              <a:gd name="connsiteY3" fmla="*/ 349240 h 6552184"/>
              <a:gd name="connsiteX4" fmla="*/ 5943599 w 5943599"/>
              <a:gd name="connsiteY4" fmla="*/ 6202933 h 6552184"/>
              <a:gd name="connsiteX5" fmla="*/ 5936505 w 5943599"/>
              <a:gd name="connsiteY5" fmla="*/ 6273302 h 6552184"/>
              <a:gd name="connsiteX6" fmla="*/ 5594350 w 5943599"/>
              <a:gd name="connsiteY6" fmla="*/ 6552184 h 6552184"/>
              <a:gd name="connsiteX7" fmla="*/ 3222460 w 5943599"/>
              <a:gd name="connsiteY7" fmla="*/ 6552184 h 6552184"/>
              <a:gd name="connsiteX8" fmla="*/ 2971800 w 5943599"/>
              <a:gd name="connsiteY8" fmla="*/ 6301512 h 6552184"/>
              <a:gd name="connsiteX9" fmla="*/ 2721140 w 5943599"/>
              <a:gd name="connsiteY9" fmla="*/ 6050852 h 6552184"/>
              <a:gd name="connsiteX10" fmla="*/ 349249 w 5943599"/>
              <a:gd name="connsiteY10" fmla="*/ 6050852 h 6552184"/>
              <a:gd name="connsiteX11" fmla="*/ 7095 w 5943599"/>
              <a:gd name="connsiteY11" fmla="*/ 5771987 h 6552184"/>
              <a:gd name="connsiteX12" fmla="*/ 0 w 5943599"/>
              <a:gd name="connsiteY12" fmla="*/ 5701612 h 6552184"/>
              <a:gd name="connsiteX13" fmla="*/ 0 w 5943599"/>
              <a:gd name="connsiteY13" fmla="*/ 349239 h 6552184"/>
              <a:gd name="connsiteX14" fmla="*/ 7095 w 5943599"/>
              <a:gd name="connsiteY14" fmla="*/ 278863 h 6552184"/>
              <a:gd name="connsiteX15" fmla="*/ 349249 w 5943599"/>
              <a:gd name="connsiteY15" fmla="*/ 0 h 6552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43599" h="6552184">
                <a:moveTo>
                  <a:pt x="349249" y="0"/>
                </a:moveTo>
                <a:lnTo>
                  <a:pt x="5594350" y="0"/>
                </a:lnTo>
                <a:cubicBezTo>
                  <a:pt x="5763127" y="0"/>
                  <a:pt x="5903939" y="119716"/>
                  <a:pt x="5936505" y="278864"/>
                </a:cubicBezTo>
                <a:lnTo>
                  <a:pt x="5943599" y="349240"/>
                </a:lnTo>
                <a:lnTo>
                  <a:pt x="5943599" y="6202933"/>
                </a:lnTo>
                <a:lnTo>
                  <a:pt x="5936505" y="6273302"/>
                </a:lnTo>
                <a:cubicBezTo>
                  <a:pt x="5903939" y="6432441"/>
                  <a:pt x="5763127" y="6552184"/>
                  <a:pt x="5594350" y="6552184"/>
                </a:cubicBezTo>
                <a:lnTo>
                  <a:pt x="3222460" y="6552184"/>
                </a:lnTo>
                <a:cubicBezTo>
                  <a:pt x="3084023" y="6552184"/>
                  <a:pt x="2971800" y="6439916"/>
                  <a:pt x="2971800" y="6301512"/>
                </a:cubicBezTo>
                <a:cubicBezTo>
                  <a:pt x="2971800" y="6163075"/>
                  <a:pt x="2859576" y="6050852"/>
                  <a:pt x="2721140" y="6050852"/>
                </a:cubicBezTo>
                <a:lnTo>
                  <a:pt x="349249" y="6050852"/>
                </a:lnTo>
                <a:cubicBezTo>
                  <a:pt x="180474" y="6050852"/>
                  <a:pt x="39661" y="5931132"/>
                  <a:pt x="7095" y="5771987"/>
                </a:cubicBezTo>
                <a:lnTo>
                  <a:pt x="0" y="5701612"/>
                </a:lnTo>
                <a:lnTo>
                  <a:pt x="0" y="349239"/>
                </a:lnTo>
                <a:lnTo>
                  <a:pt x="7095" y="278863"/>
                </a:lnTo>
                <a:cubicBezTo>
                  <a:pt x="39661" y="119716"/>
                  <a:pt x="180474" y="0"/>
                  <a:pt x="349249" y="0"/>
                </a:cubicBezTo>
                <a:close/>
              </a:path>
            </a:pathLst>
          </a:custGeom>
          <a:blipFill>
            <a:blip r:embed="rId2">
              <a:alphaModFix amt="60000"/>
            </a:blip>
            <a:stretch>
              <a:fillRect/>
            </a:stretch>
          </a:blipFill>
        </p:spPr>
        <p:txBody>
          <a:bodyPr wrap="square">
            <a:noAutofit/>
          </a:bodyPr>
          <a:lstStyle/>
          <a:p>
            <a:endParaRPr lang="en-US"/>
          </a:p>
        </p:txBody>
      </p:sp>
      <p:sp>
        <p:nvSpPr>
          <p:cNvPr id="9" name="Content Placeholder 7">
            <a:extLst>
              <a:ext uri="{FF2B5EF4-FFF2-40B4-BE49-F238E27FC236}">
                <a16:creationId xmlns:a16="http://schemas.microsoft.com/office/drawing/2014/main" id="{63B76838-CF87-13E2-3FB4-2C33A18A42E1}"/>
              </a:ext>
            </a:extLst>
          </p:cNvPr>
          <p:cNvSpPr>
            <a:spLocks noGrp="1"/>
          </p:cNvSpPr>
          <p:nvPr>
            <p:ph sz="quarter" idx="14"/>
          </p:nvPr>
        </p:nvSpPr>
        <p:spPr>
          <a:xfrm>
            <a:off x="7239000" y="1975104"/>
            <a:ext cx="4572000" cy="4197097"/>
          </a:xfrm>
        </p:spPr>
        <p:txBody>
          <a:bodyPr/>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Footer Placeholder 24">
            <a:extLst>
              <a:ext uri="{FF2B5EF4-FFF2-40B4-BE49-F238E27FC236}">
                <a16:creationId xmlns:a16="http://schemas.microsoft.com/office/drawing/2014/main" id="{8ADBC95E-510D-3B2D-86CA-02B88C4B2F68}"/>
              </a:ext>
            </a:extLst>
          </p:cNvPr>
          <p:cNvSpPr>
            <a:spLocks noGrp="1"/>
          </p:cNvSpPr>
          <p:nvPr>
            <p:ph type="ftr" sz="quarter" idx="17"/>
          </p:nvPr>
        </p:nvSpPr>
        <p:spPr>
          <a:xfrm>
            <a:off x="152400" y="6347057"/>
            <a:ext cx="2286000" cy="365125"/>
          </a:xfrm>
        </p:spPr>
        <p:txBody>
          <a:bodyPr/>
          <a:lstStyle/>
          <a:p>
            <a:r>
              <a:rPr lang="en-US"/>
              <a:t>Sample Footer Text</a:t>
            </a:r>
          </a:p>
        </p:txBody>
      </p:sp>
      <p:sp>
        <p:nvSpPr>
          <p:cNvPr id="24" name="Date Placeholder 23">
            <a:extLst>
              <a:ext uri="{FF2B5EF4-FFF2-40B4-BE49-F238E27FC236}">
                <a16:creationId xmlns:a16="http://schemas.microsoft.com/office/drawing/2014/main" id="{17BCEDA5-95B9-E7B2-CAB5-29E3BD272080}"/>
              </a:ext>
            </a:extLst>
          </p:cNvPr>
          <p:cNvSpPr>
            <a:spLocks noGrp="1"/>
          </p:cNvSpPr>
          <p:nvPr>
            <p:ph type="dt" sz="half" idx="16"/>
          </p:nvPr>
        </p:nvSpPr>
        <p:spPr/>
        <p:txBody>
          <a:bodyPr/>
          <a:lstStyle/>
          <a:p>
            <a:fld id="{D90E99A5-9B5B-654B-AFAE-033D0C138539}" type="datetime1">
              <a:rPr lang="en-US" smtClean="0"/>
              <a:t>4/27/2026</a:t>
            </a:fld>
            <a:endParaRPr lang="en-US"/>
          </a:p>
        </p:txBody>
      </p:sp>
      <p:sp>
        <p:nvSpPr>
          <p:cNvPr id="26" name="Slide Number Placeholder 25">
            <a:extLst>
              <a:ext uri="{FF2B5EF4-FFF2-40B4-BE49-F238E27FC236}">
                <a16:creationId xmlns:a16="http://schemas.microsoft.com/office/drawing/2014/main" id="{B0979856-E127-0071-5A89-58D930F576D1}"/>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6402052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ith Picture 7">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D773997-CD4B-E689-3BAF-0C9897FE8A08}"/>
              </a:ext>
            </a:extLst>
          </p:cNvPr>
          <p:cNvSpPr>
            <a:spLocks noGrp="1"/>
          </p:cNvSpPr>
          <p:nvPr>
            <p:ph type="title"/>
          </p:nvPr>
        </p:nvSpPr>
        <p:spPr>
          <a:xfrm>
            <a:off x="381000" y="685799"/>
            <a:ext cx="4572000" cy="1142665"/>
          </a:xfrm>
        </p:spPr>
        <p:txBody>
          <a:bodyPr anchor="t">
            <a:normAutofit/>
          </a:bodyPr>
          <a:lstStyle>
            <a:lvl1pPr>
              <a:defRPr sz="3000"/>
            </a:lvl1pPr>
          </a:lstStyle>
          <a:p>
            <a:r>
              <a:rPr lang="en-US"/>
              <a:t>Click to edit Master title style</a:t>
            </a:r>
          </a:p>
        </p:txBody>
      </p:sp>
      <p:sp>
        <p:nvSpPr>
          <p:cNvPr id="5" name="Content Placeholder 7">
            <a:extLst>
              <a:ext uri="{FF2B5EF4-FFF2-40B4-BE49-F238E27FC236}">
                <a16:creationId xmlns:a16="http://schemas.microsoft.com/office/drawing/2014/main" id="{24EBD2AD-58AA-F811-7CF8-B1ED45891343}"/>
              </a:ext>
            </a:extLst>
          </p:cNvPr>
          <p:cNvSpPr>
            <a:spLocks noGrp="1"/>
          </p:cNvSpPr>
          <p:nvPr>
            <p:ph sz="quarter" idx="14"/>
          </p:nvPr>
        </p:nvSpPr>
        <p:spPr>
          <a:xfrm>
            <a:off x="381000" y="1975104"/>
            <a:ext cx="4572000" cy="4197097"/>
          </a:xfrm>
        </p:spPr>
        <p:txBody>
          <a:bodyPr/>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13">
            <a:extLst>
              <a:ext uri="{FF2B5EF4-FFF2-40B4-BE49-F238E27FC236}">
                <a16:creationId xmlns:a16="http://schemas.microsoft.com/office/drawing/2014/main" id="{D095B35F-B5A5-E348-6D44-317477DFD782}"/>
              </a:ext>
            </a:extLst>
          </p:cNvPr>
          <p:cNvSpPr>
            <a:spLocks noGrp="1"/>
          </p:cNvSpPr>
          <p:nvPr>
            <p:ph type="pic" sz="quarter" idx="15"/>
          </p:nvPr>
        </p:nvSpPr>
        <p:spPr>
          <a:xfrm>
            <a:off x="6096001" y="153417"/>
            <a:ext cx="5943599" cy="6552184"/>
          </a:xfrm>
          <a:custGeom>
            <a:avLst/>
            <a:gdLst>
              <a:gd name="connsiteX0" fmla="*/ 349249 w 5943599"/>
              <a:gd name="connsiteY0" fmla="*/ 0 h 6552184"/>
              <a:gd name="connsiteX1" fmla="*/ 5594350 w 5943599"/>
              <a:gd name="connsiteY1" fmla="*/ 0 h 6552184"/>
              <a:gd name="connsiteX2" fmla="*/ 5936505 w 5943599"/>
              <a:gd name="connsiteY2" fmla="*/ 278863 h 6552184"/>
              <a:gd name="connsiteX3" fmla="*/ 5943599 w 5943599"/>
              <a:gd name="connsiteY3" fmla="*/ 349239 h 6552184"/>
              <a:gd name="connsiteX4" fmla="*/ 5943599 w 5943599"/>
              <a:gd name="connsiteY4" fmla="*/ 5701613 h 6552184"/>
              <a:gd name="connsiteX5" fmla="*/ 5936505 w 5943599"/>
              <a:gd name="connsiteY5" fmla="*/ 5771987 h 6552184"/>
              <a:gd name="connsiteX6" fmla="*/ 5594350 w 5943599"/>
              <a:gd name="connsiteY6" fmla="*/ 6050852 h 6552184"/>
              <a:gd name="connsiteX7" fmla="*/ 3222459 w 5943599"/>
              <a:gd name="connsiteY7" fmla="*/ 6050852 h 6552184"/>
              <a:gd name="connsiteX8" fmla="*/ 2971799 w 5943599"/>
              <a:gd name="connsiteY8" fmla="*/ 6301512 h 6552184"/>
              <a:gd name="connsiteX9" fmla="*/ 2721139 w 5943599"/>
              <a:gd name="connsiteY9" fmla="*/ 6552184 h 6552184"/>
              <a:gd name="connsiteX10" fmla="*/ 349249 w 5943599"/>
              <a:gd name="connsiteY10" fmla="*/ 6552184 h 6552184"/>
              <a:gd name="connsiteX11" fmla="*/ 7095 w 5943599"/>
              <a:gd name="connsiteY11" fmla="*/ 6273302 h 6552184"/>
              <a:gd name="connsiteX12" fmla="*/ 0 w 5943599"/>
              <a:gd name="connsiteY12" fmla="*/ 6202932 h 6552184"/>
              <a:gd name="connsiteX13" fmla="*/ 0 w 5943599"/>
              <a:gd name="connsiteY13" fmla="*/ 349240 h 6552184"/>
              <a:gd name="connsiteX14" fmla="*/ 7095 w 5943599"/>
              <a:gd name="connsiteY14" fmla="*/ 278864 h 6552184"/>
              <a:gd name="connsiteX15" fmla="*/ 349249 w 5943599"/>
              <a:gd name="connsiteY15" fmla="*/ 0 h 6552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43599" h="6552184">
                <a:moveTo>
                  <a:pt x="349249" y="0"/>
                </a:moveTo>
                <a:lnTo>
                  <a:pt x="5594350" y="0"/>
                </a:lnTo>
                <a:cubicBezTo>
                  <a:pt x="5763125" y="0"/>
                  <a:pt x="5903938" y="119716"/>
                  <a:pt x="5936505" y="278863"/>
                </a:cubicBezTo>
                <a:lnTo>
                  <a:pt x="5943599" y="349239"/>
                </a:lnTo>
                <a:lnTo>
                  <a:pt x="5943599" y="5701613"/>
                </a:lnTo>
                <a:lnTo>
                  <a:pt x="5936505" y="5771987"/>
                </a:lnTo>
                <a:cubicBezTo>
                  <a:pt x="5903938" y="5931132"/>
                  <a:pt x="5763125" y="6050852"/>
                  <a:pt x="5594350" y="6050852"/>
                </a:cubicBezTo>
                <a:lnTo>
                  <a:pt x="3222459" y="6050852"/>
                </a:lnTo>
                <a:cubicBezTo>
                  <a:pt x="3084023" y="6050852"/>
                  <a:pt x="2971799" y="6163075"/>
                  <a:pt x="2971799" y="6301512"/>
                </a:cubicBezTo>
                <a:cubicBezTo>
                  <a:pt x="2971799" y="6439916"/>
                  <a:pt x="2859576" y="6552184"/>
                  <a:pt x="2721139" y="6552184"/>
                </a:cubicBezTo>
                <a:lnTo>
                  <a:pt x="349249" y="6552184"/>
                </a:lnTo>
                <a:cubicBezTo>
                  <a:pt x="180472" y="6552184"/>
                  <a:pt x="39661" y="6432441"/>
                  <a:pt x="7095" y="6273302"/>
                </a:cubicBezTo>
                <a:lnTo>
                  <a:pt x="0" y="6202932"/>
                </a:lnTo>
                <a:lnTo>
                  <a:pt x="0" y="349240"/>
                </a:lnTo>
                <a:lnTo>
                  <a:pt x="7095" y="278864"/>
                </a:lnTo>
                <a:cubicBezTo>
                  <a:pt x="39661" y="119716"/>
                  <a:pt x="180472" y="0"/>
                  <a:pt x="349249" y="0"/>
                </a:cubicBezTo>
                <a:close/>
              </a:path>
            </a:pathLst>
          </a:custGeom>
          <a:blipFill>
            <a:blip r:embed="rId2">
              <a:alphaModFix amt="60000"/>
            </a:blip>
            <a:stretch>
              <a:fillRect/>
            </a:stretch>
          </a:blipFill>
        </p:spPr>
        <p:txBody>
          <a:bodyPr wrap="square">
            <a:noAutofit/>
          </a:bodyPr>
          <a:lstStyle/>
          <a:p>
            <a:endParaRPr lang="en-US"/>
          </a:p>
        </p:txBody>
      </p:sp>
      <p:sp>
        <p:nvSpPr>
          <p:cNvPr id="16" name="Footer Placeholder 15">
            <a:extLst>
              <a:ext uri="{FF2B5EF4-FFF2-40B4-BE49-F238E27FC236}">
                <a16:creationId xmlns:a16="http://schemas.microsoft.com/office/drawing/2014/main" id="{85197084-03D2-BA85-1A71-C94937FB0C74}"/>
              </a:ext>
            </a:extLst>
          </p:cNvPr>
          <p:cNvSpPr>
            <a:spLocks noGrp="1"/>
          </p:cNvSpPr>
          <p:nvPr>
            <p:ph type="ftr" sz="quarter" idx="17"/>
          </p:nvPr>
        </p:nvSpPr>
        <p:spPr/>
        <p:txBody>
          <a:bodyPr/>
          <a:lstStyle/>
          <a:p>
            <a:r>
              <a:rPr lang="en-US"/>
              <a:t>Sample Footer Text</a:t>
            </a:r>
          </a:p>
        </p:txBody>
      </p:sp>
      <p:sp>
        <p:nvSpPr>
          <p:cNvPr id="15" name="Date Placeholder 14">
            <a:extLst>
              <a:ext uri="{FF2B5EF4-FFF2-40B4-BE49-F238E27FC236}">
                <a16:creationId xmlns:a16="http://schemas.microsoft.com/office/drawing/2014/main" id="{5DD74A05-12EB-2CFB-1BE4-790E0060392D}"/>
              </a:ext>
            </a:extLst>
          </p:cNvPr>
          <p:cNvSpPr>
            <a:spLocks noGrp="1"/>
          </p:cNvSpPr>
          <p:nvPr>
            <p:ph type="dt" sz="half" idx="16"/>
          </p:nvPr>
        </p:nvSpPr>
        <p:spPr/>
        <p:txBody>
          <a:bodyPr/>
          <a:lstStyle/>
          <a:p>
            <a:fld id="{018FC212-A04D-EC40-A3FF-C37DE82847B2}" type="datetime1">
              <a:rPr lang="en-US" smtClean="0"/>
              <a:t>4/27/2026</a:t>
            </a:fld>
            <a:endParaRPr lang="en-US"/>
          </a:p>
        </p:txBody>
      </p:sp>
      <p:sp>
        <p:nvSpPr>
          <p:cNvPr id="17" name="Slide Number Placeholder 16">
            <a:extLst>
              <a:ext uri="{FF2B5EF4-FFF2-40B4-BE49-F238E27FC236}">
                <a16:creationId xmlns:a16="http://schemas.microsoft.com/office/drawing/2014/main" id="{3D1CC9AC-FA0F-A8C9-DB39-662464481C73}"/>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7387293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8">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9561B74-B661-DA6C-F6CF-F6ACE60051C0}"/>
              </a:ext>
            </a:extLst>
          </p:cNvPr>
          <p:cNvSpPr>
            <a:spLocks noGrp="1"/>
          </p:cNvSpPr>
          <p:nvPr>
            <p:ph type="title"/>
          </p:nvPr>
        </p:nvSpPr>
        <p:spPr>
          <a:xfrm>
            <a:off x="381000" y="4345531"/>
            <a:ext cx="2971800" cy="1826669"/>
          </a:xfrm>
        </p:spPr>
        <p:txBody>
          <a:bodyPr anchor="t">
            <a:normAutofit/>
          </a:bodyPr>
          <a:lstStyle>
            <a:lvl1pPr>
              <a:defRPr sz="3000"/>
            </a:lvl1pPr>
          </a:lstStyle>
          <a:p>
            <a:r>
              <a:rPr lang="en-US"/>
              <a:t>Click to edit Master title style</a:t>
            </a:r>
          </a:p>
        </p:txBody>
      </p:sp>
      <p:sp>
        <p:nvSpPr>
          <p:cNvPr id="14" name="Picture Placeholder 13">
            <a:extLst>
              <a:ext uri="{FF2B5EF4-FFF2-40B4-BE49-F238E27FC236}">
                <a16:creationId xmlns:a16="http://schemas.microsoft.com/office/drawing/2014/main" id="{9DBA1807-8655-C7D6-98CF-2A2A8943833B}"/>
              </a:ext>
            </a:extLst>
          </p:cNvPr>
          <p:cNvSpPr>
            <a:spLocks noGrp="1"/>
          </p:cNvSpPr>
          <p:nvPr>
            <p:ph type="pic" sz="quarter" idx="15"/>
          </p:nvPr>
        </p:nvSpPr>
        <p:spPr>
          <a:xfrm>
            <a:off x="152401" y="152400"/>
            <a:ext cx="11887199" cy="3657600"/>
          </a:xfrm>
          <a:custGeom>
            <a:avLst/>
            <a:gdLst>
              <a:gd name="connsiteX0" fmla="*/ 349250 w 11887199"/>
              <a:gd name="connsiteY0" fmla="*/ 0 h 3657600"/>
              <a:gd name="connsiteX1" fmla="*/ 5672932 w 11887199"/>
              <a:gd name="connsiteY1" fmla="*/ 0 h 3657600"/>
              <a:gd name="connsiteX2" fmla="*/ 5943600 w 11887199"/>
              <a:gd name="connsiteY2" fmla="*/ 270704 h 3657600"/>
              <a:gd name="connsiteX3" fmla="*/ 6214268 w 11887199"/>
              <a:gd name="connsiteY3" fmla="*/ 541408 h 3657600"/>
              <a:gd name="connsiteX4" fmla="*/ 11537949 w 11887199"/>
              <a:gd name="connsiteY4" fmla="*/ 541408 h 3657600"/>
              <a:gd name="connsiteX5" fmla="*/ 11887199 w 11887199"/>
              <a:gd name="connsiteY5" fmla="*/ 890707 h 3657600"/>
              <a:gd name="connsiteX6" fmla="*/ 11887199 w 11887199"/>
              <a:gd name="connsiteY6" fmla="*/ 3308302 h 3657600"/>
              <a:gd name="connsiteX7" fmla="*/ 11608343 w 11887199"/>
              <a:gd name="connsiteY7" fmla="*/ 3650505 h 3657600"/>
              <a:gd name="connsiteX8" fmla="*/ 11537959 w 11887199"/>
              <a:gd name="connsiteY8" fmla="*/ 3657600 h 3657600"/>
              <a:gd name="connsiteX9" fmla="*/ 349240 w 11887199"/>
              <a:gd name="connsiteY9" fmla="*/ 3657600 h 3657600"/>
              <a:gd name="connsiteX10" fmla="*/ 278864 w 11887199"/>
              <a:gd name="connsiteY10" fmla="*/ 3650505 h 3657600"/>
              <a:gd name="connsiteX11" fmla="*/ 0 w 11887199"/>
              <a:gd name="connsiteY11" fmla="*/ 3308302 h 3657600"/>
              <a:gd name="connsiteX12" fmla="*/ 0 w 11887199"/>
              <a:gd name="connsiteY12" fmla="*/ 349300 h 3657600"/>
              <a:gd name="connsiteX13" fmla="*/ 349250 w 11887199"/>
              <a:gd name="connsiteY13"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87199" h="3657600">
                <a:moveTo>
                  <a:pt x="349250" y="0"/>
                </a:moveTo>
                <a:lnTo>
                  <a:pt x="5672932" y="0"/>
                </a:lnTo>
                <a:cubicBezTo>
                  <a:pt x="5822416" y="0"/>
                  <a:pt x="5943600" y="121198"/>
                  <a:pt x="5943600" y="270704"/>
                </a:cubicBezTo>
                <a:cubicBezTo>
                  <a:pt x="5943600" y="420210"/>
                  <a:pt x="6064783" y="541408"/>
                  <a:pt x="6214268" y="541408"/>
                </a:cubicBezTo>
                <a:lnTo>
                  <a:pt x="11537949" y="541408"/>
                </a:lnTo>
                <a:cubicBezTo>
                  <a:pt x="11730862" y="541408"/>
                  <a:pt x="11887199" y="697793"/>
                  <a:pt x="11887199" y="890707"/>
                </a:cubicBezTo>
                <a:lnTo>
                  <a:pt x="11887199" y="3308302"/>
                </a:lnTo>
                <a:cubicBezTo>
                  <a:pt x="11887199" y="3477103"/>
                  <a:pt x="11767503" y="3617934"/>
                  <a:pt x="11608343" y="3650505"/>
                </a:cubicBezTo>
                <a:lnTo>
                  <a:pt x="11537959" y="3657600"/>
                </a:lnTo>
                <a:lnTo>
                  <a:pt x="349240" y="3657600"/>
                </a:lnTo>
                <a:lnTo>
                  <a:pt x="278864" y="3650505"/>
                </a:lnTo>
                <a:cubicBezTo>
                  <a:pt x="119716" y="3617934"/>
                  <a:pt x="0" y="3477103"/>
                  <a:pt x="0" y="3308302"/>
                </a:cubicBezTo>
                <a:lnTo>
                  <a:pt x="0" y="349300"/>
                </a:lnTo>
                <a:cubicBezTo>
                  <a:pt x="0" y="156387"/>
                  <a:pt x="156364" y="0"/>
                  <a:pt x="349250" y="0"/>
                </a:cubicBezTo>
                <a:close/>
              </a:path>
            </a:pathLst>
          </a:custGeom>
          <a:blipFill>
            <a:blip r:embed="rId2">
              <a:alphaModFix amt="60000"/>
            </a:blip>
            <a:stretch>
              <a:fillRect/>
            </a:stretch>
          </a:blipFill>
        </p:spPr>
        <p:txBody>
          <a:bodyPr wrap="square">
            <a:noAutofit/>
          </a:bodyPr>
          <a:lstStyle/>
          <a:p>
            <a:endParaRPr lang="en-US"/>
          </a:p>
        </p:txBody>
      </p:sp>
      <p:sp>
        <p:nvSpPr>
          <p:cNvPr id="8" name="Content Placeholder 7">
            <a:extLst>
              <a:ext uri="{FF2B5EF4-FFF2-40B4-BE49-F238E27FC236}">
                <a16:creationId xmlns:a16="http://schemas.microsoft.com/office/drawing/2014/main" id="{F5C25ADA-14EB-6461-E2F0-23804E9719DE}"/>
              </a:ext>
            </a:extLst>
          </p:cNvPr>
          <p:cNvSpPr>
            <a:spLocks noGrp="1"/>
          </p:cNvSpPr>
          <p:nvPr>
            <p:ph sz="quarter" idx="14"/>
          </p:nvPr>
        </p:nvSpPr>
        <p:spPr>
          <a:xfrm>
            <a:off x="4082939" y="4345530"/>
            <a:ext cx="7728061" cy="1826671"/>
          </a:xfrm>
        </p:spPr>
        <p:txBody>
          <a:bodyPr vert="horz" lIns="91440" tIns="45720" rIns="91440" bIns="45720" rtlCol="0" anchor="t">
            <a:normAutofit/>
          </a:bodyPr>
          <a:lstStyle>
            <a:lvl1pPr marL="0" indent="0">
              <a:buNone/>
              <a:defRPr lang="en-US" b="0" dirty="0"/>
            </a:lvl1pPr>
            <a:lvl2pPr marL="228600" indent="0">
              <a:buNone/>
              <a:defRPr lang="en-US" b="0" dirty="0"/>
            </a:lvl2pPr>
            <a:lvl3pPr marL="457200" indent="0">
              <a:buNone/>
              <a:defRPr lang="en-US" b="0" dirty="0"/>
            </a:lvl3pPr>
            <a:lvl4pPr marL="685800" indent="0">
              <a:buNone/>
              <a:defRPr lang="en-US" b="0" dirty="0"/>
            </a:lvl4pPr>
            <a:lvl5pPr marL="914400" indent="0">
              <a:buNone/>
              <a:defRPr lang="en-US" b="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10">
            <a:extLst>
              <a:ext uri="{FF2B5EF4-FFF2-40B4-BE49-F238E27FC236}">
                <a16:creationId xmlns:a16="http://schemas.microsoft.com/office/drawing/2014/main" id="{D1447E62-D723-1AD3-FCE7-8C1C684F1AE2}"/>
              </a:ext>
            </a:extLst>
          </p:cNvPr>
          <p:cNvSpPr>
            <a:spLocks noGrp="1"/>
          </p:cNvSpPr>
          <p:nvPr>
            <p:ph type="ftr" sz="quarter" idx="11"/>
          </p:nvPr>
        </p:nvSpPr>
        <p:spPr>
          <a:xfrm>
            <a:off x="6280176" y="152400"/>
            <a:ext cx="3200400" cy="365125"/>
          </a:xfrm>
        </p:spPr>
        <p:txBody>
          <a:bodyPr/>
          <a:lstStyle>
            <a:lvl1pPr>
              <a:defRPr>
                <a:solidFill>
                  <a:schemeClr val="tx1"/>
                </a:solidFill>
              </a:defRPr>
            </a:lvl1pPr>
          </a:lstStyle>
          <a:p>
            <a:r>
              <a:rPr lang="en-US"/>
              <a:t>Sample Footer Text</a:t>
            </a:r>
          </a:p>
        </p:txBody>
      </p:sp>
      <p:sp>
        <p:nvSpPr>
          <p:cNvPr id="6" name="Date Placeholder 5">
            <a:extLst>
              <a:ext uri="{FF2B5EF4-FFF2-40B4-BE49-F238E27FC236}">
                <a16:creationId xmlns:a16="http://schemas.microsoft.com/office/drawing/2014/main" id="{45E8C42D-01F2-2431-12B7-49150F0EB1EC}"/>
              </a:ext>
            </a:extLst>
          </p:cNvPr>
          <p:cNvSpPr>
            <a:spLocks noGrp="1"/>
          </p:cNvSpPr>
          <p:nvPr>
            <p:ph type="dt" sz="half" idx="10"/>
          </p:nvPr>
        </p:nvSpPr>
        <p:spPr>
          <a:xfrm>
            <a:off x="9531099" y="152400"/>
            <a:ext cx="1800171" cy="365125"/>
          </a:xfrm>
        </p:spPr>
        <p:txBody>
          <a:bodyPr/>
          <a:lstStyle>
            <a:lvl1pPr>
              <a:defRPr>
                <a:solidFill>
                  <a:schemeClr val="tx1"/>
                </a:solidFill>
              </a:defRPr>
            </a:lvl1pPr>
          </a:lstStyle>
          <a:p>
            <a:fld id="{BE0F28E2-1197-1343-806E-BC1F6DA16A33}" type="datetime1">
              <a:rPr lang="en-US" smtClean="0"/>
              <a:t>4/27/2026</a:t>
            </a:fld>
            <a:endParaRPr lang="en-US"/>
          </a:p>
        </p:txBody>
      </p:sp>
      <p:sp>
        <p:nvSpPr>
          <p:cNvPr id="9" name="Slide Number Placeholder 11">
            <a:extLst>
              <a:ext uri="{FF2B5EF4-FFF2-40B4-BE49-F238E27FC236}">
                <a16:creationId xmlns:a16="http://schemas.microsoft.com/office/drawing/2014/main" id="{2640E1DF-A13A-6148-B46F-FE494C764D32}"/>
              </a:ext>
            </a:extLst>
          </p:cNvPr>
          <p:cNvSpPr>
            <a:spLocks noGrp="1"/>
          </p:cNvSpPr>
          <p:nvPr>
            <p:ph type="sldNum" sz="quarter" idx="12"/>
          </p:nvPr>
        </p:nvSpPr>
        <p:spPr>
          <a:xfrm>
            <a:off x="11381793" y="152400"/>
            <a:ext cx="429207" cy="365125"/>
          </a:xfrm>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40821357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ith Picture 9">
    <p:bg>
      <p:bgPr>
        <a:solidFill>
          <a:schemeClr val="bg1"/>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D47B94B1-4C38-393F-A72D-C7C641B0A979}"/>
              </a:ext>
            </a:extLst>
          </p:cNvPr>
          <p:cNvSpPr>
            <a:spLocks noGrp="1"/>
          </p:cNvSpPr>
          <p:nvPr>
            <p:ph type="title"/>
          </p:nvPr>
        </p:nvSpPr>
        <p:spPr>
          <a:xfrm>
            <a:off x="381000" y="685800"/>
            <a:ext cx="2971800" cy="1826669"/>
          </a:xfrm>
        </p:spPr>
        <p:txBody>
          <a:bodyPr anchor="t">
            <a:normAutofit/>
          </a:bodyPr>
          <a:lstStyle>
            <a:lvl1pPr>
              <a:defRPr sz="3000"/>
            </a:lvl1pPr>
          </a:lstStyle>
          <a:p>
            <a:r>
              <a:rPr lang="en-US"/>
              <a:t>Click to edit Master title style</a:t>
            </a:r>
          </a:p>
        </p:txBody>
      </p:sp>
      <p:sp>
        <p:nvSpPr>
          <p:cNvPr id="13" name="Content Placeholder 7">
            <a:extLst>
              <a:ext uri="{FF2B5EF4-FFF2-40B4-BE49-F238E27FC236}">
                <a16:creationId xmlns:a16="http://schemas.microsoft.com/office/drawing/2014/main" id="{545D6F5E-CDF1-973E-993B-489A3F29246A}"/>
              </a:ext>
            </a:extLst>
          </p:cNvPr>
          <p:cNvSpPr>
            <a:spLocks noGrp="1"/>
          </p:cNvSpPr>
          <p:nvPr>
            <p:ph sz="quarter" idx="14"/>
          </p:nvPr>
        </p:nvSpPr>
        <p:spPr>
          <a:xfrm>
            <a:off x="4082939" y="685799"/>
            <a:ext cx="7728061" cy="1826671"/>
          </a:xfrm>
        </p:spPr>
        <p:txBody>
          <a:bodyPr vert="horz" lIns="91440" tIns="45720" rIns="91440" bIns="45720" rtlCol="0" anchor="t">
            <a:normAutofit/>
          </a:bodyPr>
          <a:lstStyle>
            <a:lvl1pPr marL="0" indent="0">
              <a:buNone/>
              <a:defRPr lang="en-US" b="0" dirty="0"/>
            </a:lvl1pPr>
            <a:lvl2pPr marL="228600" indent="0">
              <a:buNone/>
              <a:defRPr lang="en-US" b="0" dirty="0"/>
            </a:lvl2pPr>
            <a:lvl3pPr marL="457200" indent="0">
              <a:buNone/>
              <a:defRPr lang="en-US" b="0" dirty="0"/>
            </a:lvl3pPr>
            <a:lvl4pPr marL="685800" indent="0">
              <a:buNone/>
              <a:defRPr lang="en-US" b="0" dirty="0"/>
            </a:lvl4pPr>
            <a:lvl5pPr marL="914400" indent="0">
              <a:buNone/>
              <a:defRPr lang="en-US" b="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DB02DF14-5E7A-A865-A415-188A8F69716F}"/>
              </a:ext>
            </a:extLst>
          </p:cNvPr>
          <p:cNvSpPr>
            <a:spLocks noGrp="1"/>
          </p:cNvSpPr>
          <p:nvPr>
            <p:ph type="pic" sz="quarter" idx="15"/>
          </p:nvPr>
        </p:nvSpPr>
        <p:spPr>
          <a:xfrm>
            <a:off x="152401" y="3054854"/>
            <a:ext cx="11887199" cy="3657600"/>
          </a:xfrm>
          <a:custGeom>
            <a:avLst/>
            <a:gdLst>
              <a:gd name="connsiteX0" fmla="*/ 349240 w 11887199"/>
              <a:gd name="connsiteY0" fmla="*/ 0 h 3657600"/>
              <a:gd name="connsiteX1" fmla="*/ 11537959 w 11887199"/>
              <a:gd name="connsiteY1" fmla="*/ 0 h 3657600"/>
              <a:gd name="connsiteX2" fmla="*/ 11608343 w 11887199"/>
              <a:gd name="connsiteY2" fmla="*/ 7096 h 3657600"/>
              <a:gd name="connsiteX3" fmla="*/ 11887199 w 11887199"/>
              <a:gd name="connsiteY3" fmla="*/ 349299 h 3657600"/>
              <a:gd name="connsiteX4" fmla="*/ 11887199 w 11887199"/>
              <a:gd name="connsiteY4" fmla="*/ 2766893 h 3657600"/>
              <a:gd name="connsiteX5" fmla="*/ 11537949 w 11887199"/>
              <a:gd name="connsiteY5" fmla="*/ 3116193 h 3657600"/>
              <a:gd name="connsiteX6" fmla="*/ 6214268 w 11887199"/>
              <a:gd name="connsiteY6" fmla="*/ 3116193 h 3657600"/>
              <a:gd name="connsiteX7" fmla="*/ 5943600 w 11887199"/>
              <a:gd name="connsiteY7" fmla="*/ 3386896 h 3657600"/>
              <a:gd name="connsiteX8" fmla="*/ 5672932 w 11887199"/>
              <a:gd name="connsiteY8" fmla="*/ 3657600 h 3657600"/>
              <a:gd name="connsiteX9" fmla="*/ 349250 w 11887199"/>
              <a:gd name="connsiteY9" fmla="*/ 3657600 h 3657600"/>
              <a:gd name="connsiteX10" fmla="*/ 0 w 11887199"/>
              <a:gd name="connsiteY10" fmla="*/ 3308301 h 3657600"/>
              <a:gd name="connsiteX11" fmla="*/ 0 w 11887199"/>
              <a:gd name="connsiteY11" fmla="*/ 349299 h 3657600"/>
              <a:gd name="connsiteX12" fmla="*/ 278864 w 11887199"/>
              <a:gd name="connsiteY12" fmla="*/ 7096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87199" h="3657600">
                <a:moveTo>
                  <a:pt x="349240" y="0"/>
                </a:moveTo>
                <a:lnTo>
                  <a:pt x="11537959" y="0"/>
                </a:lnTo>
                <a:lnTo>
                  <a:pt x="11608343" y="7096"/>
                </a:lnTo>
                <a:cubicBezTo>
                  <a:pt x="11767503" y="39666"/>
                  <a:pt x="11887199" y="180498"/>
                  <a:pt x="11887199" y="349299"/>
                </a:cubicBezTo>
                <a:lnTo>
                  <a:pt x="11887199" y="2766893"/>
                </a:lnTo>
                <a:cubicBezTo>
                  <a:pt x="11887199" y="2959808"/>
                  <a:pt x="11730862" y="3116193"/>
                  <a:pt x="11537949" y="3116193"/>
                </a:cubicBezTo>
                <a:lnTo>
                  <a:pt x="6214268" y="3116193"/>
                </a:lnTo>
                <a:cubicBezTo>
                  <a:pt x="6064783" y="3116193"/>
                  <a:pt x="5943600" y="3237391"/>
                  <a:pt x="5943600" y="3386896"/>
                </a:cubicBezTo>
                <a:cubicBezTo>
                  <a:pt x="5943600" y="3536402"/>
                  <a:pt x="5822416" y="3657600"/>
                  <a:pt x="5672932" y="3657600"/>
                </a:cubicBezTo>
                <a:lnTo>
                  <a:pt x="349250" y="3657600"/>
                </a:lnTo>
                <a:cubicBezTo>
                  <a:pt x="156364" y="3657600"/>
                  <a:pt x="0" y="3501213"/>
                  <a:pt x="0" y="3308301"/>
                </a:cubicBezTo>
                <a:lnTo>
                  <a:pt x="0" y="349299"/>
                </a:lnTo>
                <a:cubicBezTo>
                  <a:pt x="0" y="180498"/>
                  <a:pt x="119716" y="39666"/>
                  <a:pt x="278864" y="7096"/>
                </a:cubicBezTo>
                <a:close/>
              </a:path>
            </a:pathLst>
          </a:custGeom>
          <a:blipFill>
            <a:blip r:embed="rId2">
              <a:alphaModFix amt="60000"/>
            </a:blip>
            <a:stretch>
              <a:fillRect/>
            </a:stretch>
          </a:blipFill>
        </p:spPr>
        <p:txBody>
          <a:bodyPr wrap="square">
            <a:noAutofit/>
          </a:bodyPr>
          <a:lstStyle/>
          <a:p>
            <a:endParaRPr lang="en-US"/>
          </a:p>
        </p:txBody>
      </p:sp>
      <p:sp>
        <p:nvSpPr>
          <p:cNvPr id="6" name="Footer Placeholder 10">
            <a:extLst>
              <a:ext uri="{FF2B5EF4-FFF2-40B4-BE49-F238E27FC236}">
                <a16:creationId xmlns:a16="http://schemas.microsoft.com/office/drawing/2014/main" id="{5B89C830-D686-4689-2593-4D5E5A4B0AB4}"/>
              </a:ext>
            </a:extLst>
          </p:cNvPr>
          <p:cNvSpPr>
            <a:spLocks noGrp="1"/>
          </p:cNvSpPr>
          <p:nvPr>
            <p:ph type="ftr" sz="quarter" idx="11"/>
          </p:nvPr>
        </p:nvSpPr>
        <p:spPr>
          <a:xfrm>
            <a:off x="6280176" y="6340475"/>
            <a:ext cx="3200400" cy="365125"/>
          </a:xfrm>
        </p:spPr>
        <p:txBody>
          <a:bodyPr/>
          <a:lstStyle>
            <a:lvl1pPr>
              <a:defRPr>
                <a:solidFill>
                  <a:schemeClr val="tx1"/>
                </a:solidFill>
              </a:defRPr>
            </a:lvl1pPr>
          </a:lstStyle>
          <a:p>
            <a:r>
              <a:rPr lang="en-US"/>
              <a:t>Sample Footer Text</a:t>
            </a:r>
          </a:p>
        </p:txBody>
      </p:sp>
      <p:sp>
        <p:nvSpPr>
          <p:cNvPr id="7" name="Date Placeholder 5">
            <a:extLst>
              <a:ext uri="{FF2B5EF4-FFF2-40B4-BE49-F238E27FC236}">
                <a16:creationId xmlns:a16="http://schemas.microsoft.com/office/drawing/2014/main" id="{883CE0EE-3E85-AAD1-D853-82A253F49445}"/>
              </a:ext>
            </a:extLst>
          </p:cNvPr>
          <p:cNvSpPr>
            <a:spLocks noGrp="1"/>
          </p:cNvSpPr>
          <p:nvPr>
            <p:ph type="dt" sz="half" idx="10"/>
          </p:nvPr>
        </p:nvSpPr>
        <p:spPr>
          <a:xfrm>
            <a:off x="9531099" y="6340475"/>
            <a:ext cx="1800171" cy="365125"/>
          </a:xfrm>
        </p:spPr>
        <p:txBody>
          <a:bodyPr/>
          <a:lstStyle>
            <a:lvl1pPr>
              <a:defRPr>
                <a:solidFill>
                  <a:schemeClr val="tx1"/>
                </a:solidFill>
              </a:defRPr>
            </a:lvl1pPr>
          </a:lstStyle>
          <a:p>
            <a:fld id="{BE0F28E2-1197-1343-806E-BC1F6DA16A33}" type="datetime1">
              <a:rPr lang="en-US" smtClean="0"/>
              <a:t>4/27/2026</a:t>
            </a:fld>
            <a:endParaRPr lang="en-US"/>
          </a:p>
        </p:txBody>
      </p:sp>
      <p:sp>
        <p:nvSpPr>
          <p:cNvPr id="8" name="Slide Number Placeholder 11">
            <a:extLst>
              <a:ext uri="{FF2B5EF4-FFF2-40B4-BE49-F238E27FC236}">
                <a16:creationId xmlns:a16="http://schemas.microsoft.com/office/drawing/2014/main" id="{D8AE04DF-032A-5A39-9A01-03B5A033761D}"/>
              </a:ext>
            </a:extLst>
          </p:cNvPr>
          <p:cNvSpPr>
            <a:spLocks noGrp="1"/>
          </p:cNvSpPr>
          <p:nvPr>
            <p:ph type="sldNum" sz="quarter" idx="12"/>
          </p:nvPr>
        </p:nvSpPr>
        <p:spPr>
          <a:xfrm>
            <a:off x="11381793" y="6340475"/>
            <a:ext cx="429207" cy="365125"/>
          </a:xfrm>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7371032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Picture 10">
    <p:bg>
      <p:bgPr>
        <a:solidFill>
          <a:schemeClr val="bg1"/>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3B9DEC9-1D26-F04D-4F91-7BE751BC626C}"/>
              </a:ext>
            </a:extLst>
          </p:cNvPr>
          <p:cNvSpPr>
            <a:spLocks noGrp="1"/>
          </p:cNvSpPr>
          <p:nvPr>
            <p:ph type="title"/>
          </p:nvPr>
        </p:nvSpPr>
        <p:spPr>
          <a:xfrm>
            <a:off x="5413247" y="685800"/>
            <a:ext cx="6397627" cy="1142663"/>
          </a:xfrm>
          <a:prstGeom prst="rect">
            <a:avLst/>
          </a:prstGeom>
        </p:spPr>
        <p:txBody>
          <a:bodyPr anchor="t"/>
          <a:lstStyle/>
          <a:p>
            <a:r>
              <a:rPr lang="en-US"/>
              <a:t>Click to edit Master title style</a:t>
            </a:r>
          </a:p>
        </p:txBody>
      </p:sp>
      <p:sp>
        <p:nvSpPr>
          <p:cNvPr id="10" name="Picture Placeholder 9">
            <a:extLst>
              <a:ext uri="{FF2B5EF4-FFF2-40B4-BE49-F238E27FC236}">
                <a16:creationId xmlns:a16="http://schemas.microsoft.com/office/drawing/2014/main" id="{928F18B1-D300-366A-498B-4EC8E39E1040}"/>
              </a:ext>
            </a:extLst>
          </p:cNvPr>
          <p:cNvSpPr>
            <a:spLocks noGrp="1"/>
          </p:cNvSpPr>
          <p:nvPr>
            <p:ph type="pic" sz="quarter" idx="15"/>
          </p:nvPr>
        </p:nvSpPr>
        <p:spPr>
          <a:xfrm>
            <a:off x="152400" y="158229"/>
            <a:ext cx="4114800" cy="6541541"/>
          </a:xfrm>
          <a:custGeom>
            <a:avLst/>
            <a:gdLst>
              <a:gd name="connsiteX0" fmla="*/ 2057660 w 4114800"/>
              <a:gd name="connsiteY0" fmla="*/ 0 h 6541541"/>
              <a:gd name="connsiteX1" fmla="*/ 3765550 w 4114800"/>
              <a:gd name="connsiteY1" fmla="*/ 0 h 6541541"/>
              <a:gd name="connsiteX2" fmla="*/ 4114800 w 4114800"/>
              <a:gd name="connsiteY2" fmla="*/ 348912 h 6541541"/>
              <a:gd name="connsiteX3" fmla="*/ 4114800 w 4114800"/>
              <a:gd name="connsiteY3" fmla="*/ 6196917 h 6541541"/>
              <a:gd name="connsiteX4" fmla="*/ 3835937 w 4114800"/>
              <a:gd name="connsiteY4" fmla="*/ 6538758 h 6541541"/>
              <a:gd name="connsiteX5" fmla="*/ 3808308 w 4114800"/>
              <a:gd name="connsiteY5" fmla="*/ 6541541 h 6541541"/>
              <a:gd name="connsiteX6" fmla="*/ 2286457 w 4114800"/>
              <a:gd name="connsiteY6" fmla="*/ 6541541 h 6541541"/>
              <a:gd name="connsiteX7" fmla="*/ 2210336 w 4114800"/>
              <a:gd name="connsiteY7" fmla="*/ 6526184 h 6541541"/>
              <a:gd name="connsiteX8" fmla="*/ 2057400 w 4114800"/>
              <a:gd name="connsiteY8" fmla="*/ 6295666 h 6541541"/>
              <a:gd name="connsiteX9" fmla="*/ 1806994 w 4114800"/>
              <a:gd name="connsiteY9" fmla="*/ 6045508 h 6541541"/>
              <a:gd name="connsiteX10" fmla="*/ 349250 w 4114800"/>
              <a:gd name="connsiteY10" fmla="*/ 6045508 h 6541541"/>
              <a:gd name="connsiteX11" fmla="*/ 0 w 4114800"/>
              <a:gd name="connsiteY11" fmla="*/ 5696597 h 6541541"/>
              <a:gd name="connsiteX12" fmla="*/ 0 w 4114800"/>
              <a:gd name="connsiteY12" fmla="*/ 349425 h 6541541"/>
              <a:gd name="connsiteX13" fmla="*/ 349250 w 4114800"/>
              <a:gd name="connsiteY13" fmla="*/ 514 h 6541541"/>
              <a:gd name="connsiteX14" fmla="*/ 2057140 w 4114800"/>
              <a:gd name="connsiteY14" fmla="*/ 514 h 6541541"/>
              <a:gd name="connsiteX15" fmla="*/ 2057400 w 4114800"/>
              <a:gd name="connsiteY15" fmla="*/ 257 h 6541541"/>
              <a:gd name="connsiteX16" fmla="*/ 2057660 w 4114800"/>
              <a:gd name="connsiteY16" fmla="*/ 0 h 654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14800" h="6541541">
                <a:moveTo>
                  <a:pt x="2057660" y="0"/>
                </a:moveTo>
                <a:lnTo>
                  <a:pt x="3765550" y="0"/>
                </a:lnTo>
                <a:cubicBezTo>
                  <a:pt x="3958438" y="0"/>
                  <a:pt x="4114800" y="156213"/>
                  <a:pt x="4114800" y="348912"/>
                </a:cubicBezTo>
                <a:lnTo>
                  <a:pt x="4114800" y="6196917"/>
                </a:lnTo>
                <a:cubicBezTo>
                  <a:pt x="4114800" y="6365514"/>
                  <a:pt x="3995085" y="6506217"/>
                  <a:pt x="3835937" y="6538758"/>
                </a:cubicBezTo>
                <a:lnTo>
                  <a:pt x="3808308" y="6541541"/>
                </a:lnTo>
                <a:lnTo>
                  <a:pt x="2286457" y="6541541"/>
                </a:lnTo>
                <a:lnTo>
                  <a:pt x="2210336" y="6526184"/>
                </a:lnTo>
                <a:cubicBezTo>
                  <a:pt x="2120461" y="6488200"/>
                  <a:pt x="2057400" y="6399278"/>
                  <a:pt x="2057400" y="6295666"/>
                </a:cubicBezTo>
                <a:cubicBezTo>
                  <a:pt x="2057400" y="6157509"/>
                  <a:pt x="1945291" y="6045508"/>
                  <a:pt x="1806994" y="6045508"/>
                </a:cubicBezTo>
                <a:lnTo>
                  <a:pt x="349250" y="6045508"/>
                </a:lnTo>
                <a:cubicBezTo>
                  <a:pt x="156364" y="6045508"/>
                  <a:pt x="0" y="5889291"/>
                  <a:pt x="0" y="5696597"/>
                </a:cubicBezTo>
                <a:lnTo>
                  <a:pt x="0" y="349425"/>
                </a:lnTo>
                <a:cubicBezTo>
                  <a:pt x="0" y="156727"/>
                  <a:pt x="156364" y="514"/>
                  <a:pt x="349250" y="514"/>
                </a:cubicBezTo>
                <a:lnTo>
                  <a:pt x="2057140" y="514"/>
                </a:lnTo>
                <a:cubicBezTo>
                  <a:pt x="2057286" y="514"/>
                  <a:pt x="2057400" y="399"/>
                  <a:pt x="2057400" y="257"/>
                </a:cubicBezTo>
                <a:cubicBezTo>
                  <a:pt x="2057400" y="115"/>
                  <a:pt x="2057514" y="0"/>
                  <a:pt x="2057660" y="0"/>
                </a:cubicBezTo>
                <a:close/>
              </a:path>
            </a:pathLst>
          </a:custGeom>
          <a:blipFill>
            <a:blip r:embed="rId2">
              <a:alphaModFix amt="60000"/>
            </a:blip>
            <a:stretch>
              <a:fillRect/>
            </a:stretch>
          </a:blipFill>
        </p:spPr>
        <p:txBody>
          <a:bodyPr wrap="square">
            <a:noAutofit/>
          </a:bodyPr>
          <a:lstStyle/>
          <a:p>
            <a:endParaRPr lang="en-US"/>
          </a:p>
        </p:txBody>
      </p:sp>
      <p:sp>
        <p:nvSpPr>
          <p:cNvPr id="5" name="Content Placeholder 7">
            <a:extLst>
              <a:ext uri="{FF2B5EF4-FFF2-40B4-BE49-F238E27FC236}">
                <a16:creationId xmlns:a16="http://schemas.microsoft.com/office/drawing/2014/main" id="{7D22B98A-40DC-D510-5762-8D7E05344EF8}"/>
              </a:ext>
            </a:extLst>
          </p:cNvPr>
          <p:cNvSpPr>
            <a:spLocks noGrp="1"/>
          </p:cNvSpPr>
          <p:nvPr>
            <p:ph sz="quarter" idx="14"/>
          </p:nvPr>
        </p:nvSpPr>
        <p:spPr>
          <a:xfrm>
            <a:off x="5413248" y="1975104"/>
            <a:ext cx="6397752" cy="4197095"/>
          </a:xfrm>
        </p:spPr>
        <p:txBody>
          <a:bodyPr/>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Footer Placeholder 19">
            <a:extLst>
              <a:ext uri="{FF2B5EF4-FFF2-40B4-BE49-F238E27FC236}">
                <a16:creationId xmlns:a16="http://schemas.microsoft.com/office/drawing/2014/main" id="{A609F3E3-1112-85CA-D49A-1AFA4D2EE9A1}"/>
              </a:ext>
            </a:extLst>
          </p:cNvPr>
          <p:cNvSpPr>
            <a:spLocks noGrp="1"/>
          </p:cNvSpPr>
          <p:nvPr>
            <p:ph type="ftr" sz="quarter" idx="17"/>
          </p:nvPr>
        </p:nvSpPr>
        <p:spPr>
          <a:xfrm>
            <a:off x="152400" y="6347057"/>
            <a:ext cx="1828800" cy="365125"/>
          </a:xfrm>
        </p:spPr>
        <p:txBody>
          <a:bodyPr/>
          <a:lstStyle/>
          <a:p>
            <a:r>
              <a:rPr lang="en-US"/>
              <a:t>Sample Footer Text</a:t>
            </a:r>
          </a:p>
        </p:txBody>
      </p:sp>
      <p:sp>
        <p:nvSpPr>
          <p:cNvPr id="19" name="Date Placeholder 18">
            <a:extLst>
              <a:ext uri="{FF2B5EF4-FFF2-40B4-BE49-F238E27FC236}">
                <a16:creationId xmlns:a16="http://schemas.microsoft.com/office/drawing/2014/main" id="{C59FF3C9-456C-3AAB-471D-B5041A7C8F52}"/>
              </a:ext>
            </a:extLst>
          </p:cNvPr>
          <p:cNvSpPr>
            <a:spLocks noGrp="1"/>
          </p:cNvSpPr>
          <p:nvPr>
            <p:ph type="dt" sz="half" idx="16"/>
          </p:nvPr>
        </p:nvSpPr>
        <p:spPr/>
        <p:txBody>
          <a:bodyPr/>
          <a:lstStyle/>
          <a:p>
            <a:fld id="{3C3C2431-2FCD-D448-9C7B-DAD39E7098D4}" type="datetime1">
              <a:rPr lang="en-US" smtClean="0"/>
              <a:t>4/27/2026</a:t>
            </a:fld>
            <a:endParaRPr lang="en-US"/>
          </a:p>
        </p:txBody>
      </p:sp>
      <p:sp>
        <p:nvSpPr>
          <p:cNvPr id="21" name="Slide Number Placeholder 20">
            <a:extLst>
              <a:ext uri="{FF2B5EF4-FFF2-40B4-BE49-F238E27FC236}">
                <a16:creationId xmlns:a16="http://schemas.microsoft.com/office/drawing/2014/main" id="{6FAE64D4-18BA-2404-B462-D1802671329D}"/>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6859980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Picture 11">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5D6DDB8-5811-6664-8989-B01BF0EE5374}"/>
              </a:ext>
            </a:extLst>
          </p:cNvPr>
          <p:cNvSpPr>
            <a:spLocks noGrp="1"/>
          </p:cNvSpPr>
          <p:nvPr>
            <p:ph type="title"/>
          </p:nvPr>
        </p:nvSpPr>
        <p:spPr>
          <a:xfrm>
            <a:off x="381000" y="685800"/>
            <a:ext cx="6397627" cy="1142663"/>
          </a:xfrm>
          <a:prstGeom prst="rect">
            <a:avLst/>
          </a:prstGeom>
        </p:spPr>
        <p:txBody>
          <a:bodyPr anchor="t"/>
          <a:lstStyle/>
          <a:p>
            <a:r>
              <a:rPr lang="en-US"/>
              <a:t>Click to edit Master title style</a:t>
            </a:r>
          </a:p>
        </p:txBody>
      </p:sp>
      <p:sp>
        <p:nvSpPr>
          <p:cNvPr id="4" name="Content Placeholder 7">
            <a:extLst>
              <a:ext uri="{FF2B5EF4-FFF2-40B4-BE49-F238E27FC236}">
                <a16:creationId xmlns:a16="http://schemas.microsoft.com/office/drawing/2014/main" id="{C7F23778-AA2D-3DAA-BAE5-8115D1C14482}"/>
              </a:ext>
            </a:extLst>
          </p:cNvPr>
          <p:cNvSpPr>
            <a:spLocks noGrp="1"/>
          </p:cNvSpPr>
          <p:nvPr>
            <p:ph sz="quarter" idx="14"/>
          </p:nvPr>
        </p:nvSpPr>
        <p:spPr>
          <a:xfrm>
            <a:off x="381001" y="1975104"/>
            <a:ext cx="6397752" cy="4197095"/>
          </a:xfrm>
        </p:spPr>
        <p:txBody>
          <a:bodyPr/>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8CC844A9-5FCD-4F36-D819-777BAF06E7C9}"/>
              </a:ext>
            </a:extLst>
          </p:cNvPr>
          <p:cNvSpPr>
            <a:spLocks noGrp="1"/>
          </p:cNvSpPr>
          <p:nvPr>
            <p:ph type="pic" sz="quarter" idx="15"/>
          </p:nvPr>
        </p:nvSpPr>
        <p:spPr>
          <a:xfrm>
            <a:off x="7906061" y="156076"/>
            <a:ext cx="4114800" cy="6545847"/>
          </a:xfrm>
          <a:custGeom>
            <a:avLst/>
            <a:gdLst>
              <a:gd name="connsiteX0" fmla="*/ 349250 w 4114800"/>
              <a:gd name="connsiteY0" fmla="*/ 0 h 6545847"/>
              <a:gd name="connsiteX1" fmla="*/ 2057140 w 4114800"/>
              <a:gd name="connsiteY1" fmla="*/ 0 h 6545847"/>
              <a:gd name="connsiteX2" fmla="*/ 2057400 w 4114800"/>
              <a:gd name="connsiteY2" fmla="*/ 257 h 6545847"/>
              <a:gd name="connsiteX3" fmla="*/ 2057660 w 4114800"/>
              <a:gd name="connsiteY3" fmla="*/ 514 h 6545847"/>
              <a:gd name="connsiteX4" fmla="*/ 3765550 w 4114800"/>
              <a:gd name="connsiteY4" fmla="*/ 514 h 6545847"/>
              <a:gd name="connsiteX5" fmla="*/ 4114800 w 4114800"/>
              <a:gd name="connsiteY5" fmla="*/ 349425 h 6545847"/>
              <a:gd name="connsiteX6" fmla="*/ 4114800 w 4114800"/>
              <a:gd name="connsiteY6" fmla="*/ 5696597 h 6545847"/>
              <a:gd name="connsiteX7" fmla="*/ 3765550 w 4114800"/>
              <a:gd name="connsiteY7" fmla="*/ 6045508 h 6545847"/>
              <a:gd name="connsiteX8" fmla="*/ 2307806 w 4114800"/>
              <a:gd name="connsiteY8" fmla="*/ 6045508 h 6545847"/>
              <a:gd name="connsiteX9" fmla="*/ 2057400 w 4114800"/>
              <a:gd name="connsiteY9" fmla="*/ 6295666 h 6545847"/>
              <a:gd name="connsiteX10" fmla="*/ 1904464 w 4114800"/>
              <a:gd name="connsiteY10" fmla="*/ 6526185 h 6545847"/>
              <a:gd name="connsiteX11" fmla="*/ 1806999 w 4114800"/>
              <a:gd name="connsiteY11" fmla="*/ 6545847 h 6545847"/>
              <a:gd name="connsiteX12" fmla="*/ 349241 w 4114800"/>
              <a:gd name="connsiteY12" fmla="*/ 6545847 h 6545847"/>
              <a:gd name="connsiteX13" fmla="*/ 278864 w 4114800"/>
              <a:gd name="connsiteY13" fmla="*/ 6538758 h 6545847"/>
              <a:gd name="connsiteX14" fmla="*/ 0 w 4114800"/>
              <a:gd name="connsiteY14" fmla="*/ 6196917 h 6545847"/>
              <a:gd name="connsiteX15" fmla="*/ 0 w 4114800"/>
              <a:gd name="connsiteY15" fmla="*/ 348912 h 6545847"/>
              <a:gd name="connsiteX16" fmla="*/ 349250 w 4114800"/>
              <a:gd name="connsiteY16" fmla="*/ 0 h 6545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14800" h="6545847">
                <a:moveTo>
                  <a:pt x="349250" y="0"/>
                </a:moveTo>
                <a:lnTo>
                  <a:pt x="2057140" y="0"/>
                </a:lnTo>
                <a:cubicBezTo>
                  <a:pt x="2057286" y="0"/>
                  <a:pt x="2057400" y="115"/>
                  <a:pt x="2057400" y="257"/>
                </a:cubicBezTo>
                <a:cubicBezTo>
                  <a:pt x="2057400" y="399"/>
                  <a:pt x="2057514" y="514"/>
                  <a:pt x="2057660" y="514"/>
                </a:cubicBezTo>
                <a:lnTo>
                  <a:pt x="3765550" y="514"/>
                </a:lnTo>
                <a:cubicBezTo>
                  <a:pt x="3958436" y="514"/>
                  <a:pt x="4114800" y="156727"/>
                  <a:pt x="4114800" y="349425"/>
                </a:cubicBezTo>
                <a:lnTo>
                  <a:pt x="4114800" y="5696597"/>
                </a:lnTo>
                <a:cubicBezTo>
                  <a:pt x="4114800" y="5889291"/>
                  <a:pt x="3958436" y="6045508"/>
                  <a:pt x="3765550" y="6045508"/>
                </a:cubicBezTo>
                <a:lnTo>
                  <a:pt x="2307806" y="6045508"/>
                </a:lnTo>
                <a:cubicBezTo>
                  <a:pt x="2169509" y="6045508"/>
                  <a:pt x="2057400" y="6157509"/>
                  <a:pt x="2057400" y="6295666"/>
                </a:cubicBezTo>
                <a:cubicBezTo>
                  <a:pt x="2057400" y="6399278"/>
                  <a:pt x="1994339" y="6488199"/>
                  <a:pt x="1904464" y="6526185"/>
                </a:cubicBezTo>
                <a:lnTo>
                  <a:pt x="1806999" y="6545847"/>
                </a:lnTo>
                <a:lnTo>
                  <a:pt x="349241" y="6545847"/>
                </a:lnTo>
                <a:lnTo>
                  <a:pt x="278864" y="6538758"/>
                </a:lnTo>
                <a:cubicBezTo>
                  <a:pt x="119715" y="6506217"/>
                  <a:pt x="0" y="6365514"/>
                  <a:pt x="0" y="6196917"/>
                </a:cubicBezTo>
                <a:lnTo>
                  <a:pt x="0" y="348912"/>
                </a:lnTo>
                <a:cubicBezTo>
                  <a:pt x="0" y="156213"/>
                  <a:pt x="156362" y="0"/>
                  <a:pt x="349250" y="0"/>
                </a:cubicBezTo>
                <a:close/>
              </a:path>
            </a:pathLst>
          </a:custGeom>
          <a:blipFill>
            <a:blip r:embed="rId2">
              <a:alphaModFix amt="60000"/>
            </a:blip>
            <a:stretch>
              <a:fillRect/>
            </a:stretch>
          </a:blipFill>
        </p:spPr>
        <p:txBody>
          <a:bodyPr wrap="square">
            <a:noAutofit/>
          </a:bodyPr>
          <a:lstStyle/>
          <a:p>
            <a:endParaRPr lang="en-US"/>
          </a:p>
        </p:txBody>
      </p:sp>
      <p:sp>
        <p:nvSpPr>
          <p:cNvPr id="11" name="Footer Placeholder 10">
            <a:extLst>
              <a:ext uri="{FF2B5EF4-FFF2-40B4-BE49-F238E27FC236}">
                <a16:creationId xmlns:a16="http://schemas.microsoft.com/office/drawing/2014/main" id="{710852DD-B54D-34C7-9E72-7622C228F7E2}"/>
              </a:ext>
            </a:extLst>
          </p:cNvPr>
          <p:cNvSpPr>
            <a:spLocks noGrp="1"/>
          </p:cNvSpPr>
          <p:nvPr>
            <p:ph type="ftr" sz="quarter" idx="17"/>
          </p:nvPr>
        </p:nvSpPr>
        <p:spPr/>
        <p:txBody>
          <a:bodyPr/>
          <a:lstStyle/>
          <a:p>
            <a:r>
              <a:rPr lang="en-US"/>
              <a:t>Sample Footer Text</a:t>
            </a:r>
          </a:p>
        </p:txBody>
      </p:sp>
      <p:sp>
        <p:nvSpPr>
          <p:cNvPr id="8" name="Date Placeholder 7">
            <a:extLst>
              <a:ext uri="{FF2B5EF4-FFF2-40B4-BE49-F238E27FC236}">
                <a16:creationId xmlns:a16="http://schemas.microsoft.com/office/drawing/2014/main" id="{ACE6582F-8DCF-A2BA-CA1C-F79F735B62D0}"/>
              </a:ext>
            </a:extLst>
          </p:cNvPr>
          <p:cNvSpPr>
            <a:spLocks noGrp="1"/>
          </p:cNvSpPr>
          <p:nvPr>
            <p:ph type="dt" sz="half" idx="16"/>
          </p:nvPr>
        </p:nvSpPr>
        <p:spPr>
          <a:xfrm>
            <a:off x="10210800" y="6340475"/>
            <a:ext cx="1342971" cy="365125"/>
          </a:xfrm>
        </p:spPr>
        <p:txBody>
          <a:bodyPr/>
          <a:lstStyle/>
          <a:p>
            <a:fld id="{6AF84008-CECF-4C4E-8814-FA8FA71DAEEA}" type="datetime1">
              <a:rPr lang="en-US" smtClean="0"/>
              <a:t>4/27/2026</a:t>
            </a:fld>
            <a:endParaRPr lang="en-US"/>
          </a:p>
        </p:txBody>
      </p:sp>
      <p:sp>
        <p:nvSpPr>
          <p:cNvPr id="12" name="Slide Number Placeholder 11">
            <a:extLst>
              <a:ext uri="{FF2B5EF4-FFF2-40B4-BE49-F238E27FC236}">
                <a16:creationId xmlns:a16="http://schemas.microsoft.com/office/drawing/2014/main" id="{B9BD7D67-F60C-B0D5-3BA0-673AE28E15FD}"/>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3914797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Picture 12">
    <p:bg>
      <p:bgPr>
        <a:solidFill>
          <a:schemeClr val="bg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17E539D-41A4-764A-4DF7-3869DAB2538F}"/>
              </a:ext>
            </a:extLst>
          </p:cNvPr>
          <p:cNvSpPr>
            <a:spLocks noGrp="1"/>
          </p:cNvSpPr>
          <p:nvPr>
            <p:ph type="title"/>
          </p:nvPr>
        </p:nvSpPr>
        <p:spPr>
          <a:xfrm>
            <a:off x="381000" y="685800"/>
            <a:ext cx="11429999" cy="903162"/>
          </a:xfrm>
        </p:spPr>
        <p:txBody>
          <a:bodyPr anchor="t"/>
          <a:lstStyle/>
          <a:p>
            <a:r>
              <a:rPr lang="en-US"/>
              <a:t>Click to edit Master title style</a:t>
            </a:r>
          </a:p>
        </p:txBody>
      </p:sp>
      <p:sp>
        <p:nvSpPr>
          <p:cNvPr id="17" name="Picture Placeholder 16">
            <a:extLst>
              <a:ext uri="{FF2B5EF4-FFF2-40B4-BE49-F238E27FC236}">
                <a16:creationId xmlns:a16="http://schemas.microsoft.com/office/drawing/2014/main" id="{7D0891CB-CD39-7CF0-8E4B-D8C55C76F3D0}"/>
              </a:ext>
            </a:extLst>
          </p:cNvPr>
          <p:cNvSpPr>
            <a:spLocks noGrp="1"/>
          </p:cNvSpPr>
          <p:nvPr>
            <p:ph type="pic" sz="quarter" idx="15"/>
          </p:nvPr>
        </p:nvSpPr>
        <p:spPr>
          <a:xfrm>
            <a:off x="381000" y="1829865"/>
            <a:ext cx="5486400" cy="4337060"/>
          </a:xfrm>
          <a:custGeom>
            <a:avLst/>
            <a:gdLst>
              <a:gd name="connsiteX0" fmla="*/ 349250 w 5486400"/>
              <a:gd name="connsiteY0" fmla="*/ 0 h 4337060"/>
              <a:gd name="connsiteX1" fmla="*/ 5137150 w 5486400"/>
              <a:gd name="connsiteY1" fmla="*/ 0 h 4337060"/>
              <a:gd name="connsiteX2" fmla="*/ 5486400 w 5486400"/>
              <a:gd name="connsiteY2" fmla="*/ 348740 h 4337060"/>
              <a:gd name="connsiteX3" fmla="*/ 5486400 w 5486400"/>
              <a:gd name="connsiteY3" fmla="*/ 3988320 h 4337060"/>
              <a:gd name="connsiteX4" fmla="*/ 5137150 w 5486400"/>
              <a:gd name="connsiteY4" fmla="*/ 4337060 h 4337060"/>
              <a:gd name="connsiteX5" fmla="*/ 349250 w 5486400"/>
              <a:gd name="connsiteY5" fmla="*/ 4337060 h 4337060"/>
              <a:gd name="connsiteX6" fmla="*/ 0 w 5486400"/>
              <a:gd name="connsiteY6" fmla="*/ 3988320 h 4337060"/>
              <a:gd name="connsiteX7" fmla="*/ 0 w 5486400"/>
              <a:gd name="connsiteY7" fmla="*/ 348740 h 4337060"/>
              <a:gd name="connsiteX8" fmla="*/ 349250 w 5486400"/>
              <a:gd name="connsiteY8" fmla="*/ 0 h 4337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86400" h="4337060">
                <a:moveTo>
                  <a:pt x="349250" y="0"/>
                </a:moveTo>
                <a:lnTo>
                  <a:pt x="5137150" y="0"/>
                </a:lnTo>
                <a:cubicBezTo>
                  <a:pt x="5330038" y="0"/>
                  <a:pt x="5486400" y="156136"/>
                  <a:pt x="5486400" y="348740"/>
                </a:cubicBezTo>
                <a:lnTo>
                  <a:pt x="5486400" y="3988320"/>
                </a:lnTo>
                <a:cubicBezTo>
                  <a:pt x="5486400" y="4180925"/>
                  <a:pt x="5330038" y="4337060"/>
                  <a:pt x="5137150" y="4337060"/>
                </a:cubicBezTo>
                <a:lnTo>
                  <a:pt x="349250" y="4337060"/>
                </a:lnTo>
                <a:cubicBezTo>
                  <a:pt x="156364" y="4337060"/>
                  <a:pt x="0" y="4180925"/>
                  <a:pt x="0" y="3988320"/>
                </a:cubicBezTo>
                <a:lnTo>
                  <a:pt x="0" y="348740"/>
                </a:lnTo>
                <a:cubicBezTo>
                  <a:pt x="0" y="156136"/>
                  <a:pt x="156364" y="0"/>
                  <a:pt x="349250" y="0"/>
                </a:cubicBezTo>
                <a:close/>
              </a:path>
            </a:pathLst>
          </a:custGeom>
          <a:blipFill>
            <a:blip r:embed="rId2">
              <a:alphaModFix amt="60000"/>
            </a:blip>
            <a:stretch>
              <a:fillRect/>
            </a:stretch>
          </a:blipFill>
        </p:spPr>
        <p:txBody>
          <a:bodyPr wrap="square">
            <a:noAutofit/>
          </a:bodyPr>
          <a:lstStyle/>
          <a:p>
            <a:endParaRPr lang="en-US"/>
          </a:p>
        </p:txBody>
      </p:sp>
      <p:sp>
        <p:nvSpPr>
          <p:cNvPr id="2" name="Content Placeholder 7">
            <a:extLst>
              <a:ext uri="{FF2B5EF4-FFF2-40B4-BE49-F238E27FC236}">
                <a16:creationId xmlns:a16="http://schemas.microsoft.com/office/drawing/2014/main" id="{4ECA27BB-D0F8-2A5A-E8E3-F36153E9A08B}"/>
              </a:ext>
            </a:extLst>
          </p:cNvPr>
          <p:cNvSpPr>
            <a:spLocks noGrp="1"/>
          </p:cNvSpPr>
          <p:nvPr>
            <p:ph sz="quarter" idx="14"/>
          </p:nvPr>
        </p:nvSpPr>
        <p:spPr>
          <a:xfrm>
            <a:off x="7010400" y="1828800"/>
            <a:ext cx="4800600" cy="4343399"/>
          </a:xfrm>
        </p:spPr>
        <p:txBody>
          <a:bodyPr/>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Footer Placeholder 20">
            <a:extLst>
              <a:ext uri="{FF2B5EF4-FFF2-40B4-BE49-F238E27FC236}">
                <a16:creationId xmlns:a16="http://schemas.microsoft.com/office/drawing/2014/main" id="{4E0ADA83-DE1E-DC24-E36B-98CC058AF41A}"/>
              </a:ext>
            </a:extLst>
          </p:cNvPr>
          <p:cNvSpPr>
            <a:spLocks noGrp="1"/>
          </p:cNvSpPr>
          <p:nvPr>
            <p:ph type="ftr" sz="quarter" idx="17"/>
          </p:nvPr>
        </p:nvSpPr>
        <p:spPr/>
        <p:txBody>
          <a:bodyPr/>
          <a:lstStyle/>
          <a:p>
            <a:r>
              <a:rPr lang="en-US"/>
              <a:t>Sample Footer Text</a:t>
            </a:r>
          </a:p>
        </p:txBody>
      </p:sp>
      <p:sp>
        <p:nvSpPr>
          <p:cNvPr id="20" name="Date Placeholder 19">
            <a:extLst>
              <a:ext uri="{FF2B5EF4-FFF2-40B4-BE49-F238E27FC236}">
                <a16:creationId xmlns:a16="http://schemas.microsoft.com/office/drawing/2014/main" id="{D5E3AAA1-460F-8482-6ADF-65CE2214C38A}"/>
              </a:ext>
            </a:extLst>
          </p:cNvPr>
          <p:cNvSpPr>
            <a:spLocks noGrp="1"/>
          </p:cNvSpPr>
          <p:nvPr>
            <p:ph type="dt" sz="half" idx="16"/>
          </p:nvPr>
        </p:nvSpPr>
        <p:spPr/>
        <p:txBody>
          <a:bodyPr/>
          <a:lstStyle/>
          <a:p>
            <a:fld id="{5F3A8F1C-349F-4D40-A069-7D38D41B5261}" type="datetime1">
              <a:rPr lang="en-US" smtClean="0"/>
              <a:t>4/27/2026</a:t>
            </a:fld>
            <a:endParaRPr lang="en-US"/>
          </a:p>
        </p:txBody>
      </p:sp>
      <p:sp>
        <p:nvSpPr>
          <p:cNvPr id="22" name="Slide Number Placeholder 21">
            <a:extLst>
              <a:ext uri="{FF2B5EF4-FFF2-40B4-BE49-F238E27FC236}">
                <a16:creationId xmlns:a16="http://schemas.microsoft.com/office/drawing/2014/main" id="{2426F5E3-3198-CD22-65DC-349FF7BA35FE}"/>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720663585"/>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Picture 13">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EE22DB0-7762-81D2-A14F-8B60FD58FFB9}"/>
              </a:ext>
            </a:extLst>
          </p:cNvPr>
          <p:cNvSpPr>
            <a:spLocks noGrp="1"/>
          </p:cNvSpPr>
          <p:nvPr>
            <p:ph type="title"/>
          </p:nvPr>
        </p:nvSpPr>
        <p:spPr>
          <a:xfrm>
            <a:off x="381001" y="685800"/>
            <a:ext cx="11423900" cy="903162"/>
          </a:xfrm>
        </p:spPr>
        <p:txBody>
          <a:bodyPr anchor="t"/>
          <a:lstStyle/>
          <a:p>
            <a:r>
              <a:rPr lang="en-US"/>
              <a:t>Click to edit Master title style</a:t>
            </a:r>
          </a:p>
        </p:txBody>
      </p:sp>
      <p:sp>
        <p:nvSpPr>
          <p:cNvPr id="3" name="Content Placeholder 7">
            <a:extLst>
              <a:ext uri="{FF2B5EF4-FFF2-40B4-BE49-F238E27FC236}">
                <a16:creationId xmlns:a16="http://schemas.microsoft.com/office/drawing/2014/main" id="{60D5937C-CA57-3862-2FCF-C4FC1366F4BD}"/>
              </a:ext>
            </a:extLst>
          </p:cNvPr>
          <p:cNvSpPr>
            <a:spLocks noGrp="1"/>
          </p:cNvSpPr>
          <p:nvPr>
            <p:ph sz="quarter" idx="14"/>
          </p:nvPr>
        </p:nvSpPr>
        <p:spPr>
          <a:xfrm>
            <a:off x="381000" y="1828800"/>
            <a:ext cx="3886200" cy="4343399"/>
          </a:xfrm>
        </p:spPr>
        <p:txBody>
          <a:bodyPr/>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Picture Placeholder 14">
            <a:extLst>
              <a:ext uri="{FF2B5EF4-FFF2-40B4-BE49-F238E27FC236}">
                <a16:creationId xmlns:a16="http://schemas.microsoft.com/office/drawing/2014/main" id="{22D281A9-5EBB-EB40-69FF-2C02AF0BF35C}"/>
              </a:ext>
            </a:extLst>
          </p:cNvPr>
          <p:cNvSpPr>
            <a:spLocks noGrp="1"/>
          </p:cNvSpPr>
          <p:nvPr>
            <p:ph type="pic" sz="quarter" idx="15"/>
          </p:nvPr>
        </p:nvSpPr>
        <p:spPr>
          <a:xfrm>
            <a:off x="5410200" y="1831970"/>
            <a:ext cx="6400800" cy="4337059"/>
          </a:xfrm>
          <a:custGeom>
            <a:avLst/>
            <a:gdLst>
              <a:gd name="connsiteX0" fmla="*/ 349250 w 6400800"/>
              <a:gd name="connsiteY0" fmla="*/ 0 h 4337059"/>
              <a:gd name="connsiteX1" fmla="*/ 6051550 w 6400800"/>
              <a:gd name="connsiteY1" fmla="*/ 0 h 4337059"/>
              <a:gd name="connsiteX2" fmla="*/ 6400800 w 6400800"/>
              <a:gd name="connsiteY2" fmla="*/ 348740 h 4337059"/>
              <a:gd name="connsiteX3" fmla="*/ 6400800 w 6400800"/>
              <a:gd name="connsiteY3" fmla="*/ 3988319 h 4337059"/>
              <a:gd name="connsiteX4" fmla="*/ 6051550 w 6400800"/>
              <a:gd name="connsiteY4" fmla="*/ 4337059 h 4337059"/>
              <a:gd name="connsiteX5" fmla="*/ 349250 w 6400800"/>
              <a:gd name="connsiteY5" fmla="*/ 4337059 h 4337059"/>
              <a:gd name="connsiteX6" fmla="*/ 0 w 6400800"/>
              <a:gd name="connsiteY6" fmla="*/ 3988319 h 4337059"/>
              <a:gd name="connsiteX7" fmla="*/ 0 w 6400800"/>
              <a:gd name="connsiteY7" fmla="*/ 348740 h 4337059"/>
              <a:gd name="connsiteX8" fmla="*/ 349250 w 6400800"/>
              <a:gd name="connsiteY8" fmla="*/ 0 h 433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00800" h="4337059">
                <a:moveTo>
                  <a:pt x="349250" y="0"/>
                </a:moveTo>
                <a:lnTo>
                  <a:pt x="6051550" y="0"/>
                </a:lnTo>
                <a:cubicBezTo>
                  <a:pt x="6244438" y="0"/>
                  <a:pt x="6400800" y="156136"/>
                  <a:pt x="6400800" y="348740"/>
                </a:cubicBezTo>
                <a:lnTo>
                  <a:pt x="6400800" y="3988319"/>
                </a:lnTo>
                <a:cubicBezTo>
                  <a:pt x="6400800" y="4180925"/>
                  <a:pt x="6244438" y="4337059"/>
                  <a:pt x="6051550" y="4337059"/>
                </a:cubicBezTo>
                <a:lnTo>
                  <a:pt x="349250" y="4337059"/>
                </a:lnTo>
                <a:cubicBezTo>
                  <a:pt x="156364" y="4337059"/>
                  <a:pt x="0" y="4180925"/>
                  <a:pt x="0" y="3988319"/>
                </a:cubicBezTo>
                <a:lnTo>
                  <a:pt x="0" y="348740"/>
                </a:lnTo>
                <a:cubicBezTo>
                  <a:pt x="0" y="156136"/>
                  <a:pt x="156364" y="0"/>
                  <a:pt x="349250" y="0"/>
                </a:cubicBezTo>
                <a:close/>
              </a:path>
            </a:pathLst>
          </a:custGeom>
          <a:blipFill>
            <a:blip r:embed="rId2">
              <a:alphaModFix amt="60000"/>
            </a:blip>
            <a:stretch>
              <a:fillRect/>
            </a:stretch>
          </a:blipFill>
        </p:spPr>
        <p:txBody>
          <a:bodyPr wrap="square">
            <a:noAutofit/>
          </a:bodyPr>
          <a:lstStyle/>
          <a:p>
            <a:endParaRPr lang="en-US"/>
          </a:p>
        </p:txBody>
      </p:sp>
      <p:sp>
        <p:nvSpPr>
          <p:cNvPr id="17" name="Footer Placeholder 16">
            <a:extLst>
              <a:ext uri="{FF2B5EF4-FFF2-40B4-BE49-F238E27FC236}">
                <a16:creationId xmlns:a16="http://schemas.microsoft.com/office/drawing/2014/main" id="{3DD0AF09-ED67-31D2-F311-9190CDEC29B9}"/>
              </a:ext>
            </a:extLst>
          </p:cNvPr>
          <p:cNvSpPr>
            <a:spLocks noGrp="1"/>
          </p:cNvSpPr>
          <p:nvPr>
            <p:ph type="ftr" sz="quarter" idx="17"/>
          </p:nvPr>
        </p:nvSpPr>
        <p:spPr/>
        <p:txBody>
          <a:bodyPr/>
          <a:lstStyle/>
          <a:p>
            <a:r>
              <a:rPr lang="en-US"/>
              <a:t>Sample Footer Text</a:t>
            </a:r>
          </a:p>
        </p:txBody>
      </p:sp>
      <p:sp>
        <p:nvSpPr>
          <p:cNvPr id="16" name="Date Placeholder 15">
            <a:extLst>
              <a:ext uri="{FF2B5EF4-FFF2-40B4-BE49-F238E27FC236}">
                <a16:creationId xmlns:a16="http://schemas.microsoft.com/office/drawing/2014/main" id="{21377DD6-5462-66F7-A829-133D33C0B93B}"/>
              </a:ext>
            </a:extLst>
          </p:cNvPr>
          <p:cNvSpPr>
            <a:spLocks noGrp="1"/>
          </p:cNvSpPr>
          <p:nvPr>
            <p:ph type="dt" sz="half" idx="16"/>
          </p:nvPr>
        </p:nvSpPr>
        <p:spPr/>
        <p:txBody>
          <a:bodyPr/>
          <a:lstStyle/>
          <a:p>
            <a:fld id="{93F60926-2D52-7E43-9B2B-7315B4A2BF0B}" type="datetime1">
              <a:rPr lang="en-US" smtClean="0"/>
              <a:t>4/27/2026</a:t>
            </a:fld>
            <a:endParaRPr lang="en-US"/>
          </a:p>
        </p:txBody>
      </p:sp>
      <p:sp>
        <p:nvSpPr>
          <p:cNvPr id="18" name="Slide Number Placeholder 17">
            <a:extLst>
              <a:ext uri="{FF2B5EF4-FFF2-40B4-BE49-F238E27FC236}">
                <a16:creationId xmlns:a16="http://schemas.microsoft.com/office/drawing/2014/main" id="{F11DD33E-851E-3928-D48D-DACBE36AABEF}"/>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566193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ith Picture 14">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BD57C-3F77-67B8-C202-5C1CF2E93464}"/>
              </a:ext>
            </a:extLst>
          </p:cNvPr>
          <p:cNvSpPr>
            <a:spLocks noGrp="1"/>
          </p:cNvSpPr>
          <p:nvPr>
            <p:ph type="title"/>
          </p:nvPr>
        </p:nvSpPr>
        <p:spPr>
          <a:xfrm>
            <a:off x="381000" y="685800"/>
            <a:ext cx="11430000" cy="903162"/>
          </a:xfrm>
        </p:spPr>
        <p:txBody>
          <a:bodyPr anchor="t"/>
          <a:lstStyle/>
          <a:p>
            <a:r>
              <a:rPr lang="en-US"/>
              <a:t>Click to edit Master title style</a:t>
            </a:r>
          </a:p>
        </p:txBody>
      </p:sp>
      <p:sp>
        <p:nvSpPr>
          <p:cNvPr id="3" name="Content Placeholder 7">
            <a:extLst>
              <a:ext uri="{FF2B5EF4-FFF2-40B4-BE49-F238E27FC236}">
                <a16:creationId xmlns:a16="http://schemas.microsoft.com/office/drawing/2014/main" id="{0EB57046-E963-50F3-40A6-9F507864EDA4}"/>
              </a:ext>
            </a:extLst>
          </p:cNvPr>
          <p:cNvSpPr>
            <a:spLocks noGrp="1"/>
          </p:cNvSpPr>
          <p:nvPr>
            <p:ph sz="quarter" idx="14"/>
          </p:nvPr>
        </p:nvSpPr>
        <p:spPr>
          <a:xfrm>
            <a:off x="381000" y="1828800"/>
            <a:ext cx="4800600" cy="4343399"/>
          </a:xfrm>
        </p:spPr>
        <p:txBody>
          <a:bodyPr/>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6A3E366D-68C4-CD6B-3D8C-CDF1FD790000}"/>
              </a:ext>
            </a:extLst>
          </p:cNvPr>
          <p:cNvSpPr>
            <a:spLocks noGrp="1"/>
          </p:cNvSpPr>
          <p:nvPr>
            <p:ph type="pic" sz="quarter" idx="15"/>
          </p:nvPr>
        </p:nvSpPr>
        <p:spPr>
          <a:xfrm>
            <a:off x="6324600" y="1829865"/>
            <a:ext cx="5486400" cy="4337060"/>
          </a:xfrm>
          <a:custGeom>
            <a:avLst/>
            <a:gdLst>
              <a:gd name="connsiteX0" fmla="*/ 349250 w 5486400"/>
              <a:gd name="connsiteY0" fmla="*/ 0 h 4337060"/>
              <a:gd name="connsiteX1" fmla="*/ 5137150 w 5486400"/>
              <a:gd name="connsiteY1" fmla="*/ 0 h 4337060"/>
              <a:gd name="connsiteX2" fmla="*/ 5486400 w 5486400"/>
              <a:gd name="connsiteY2" fmla="*/ 348740 h 4337060"/>
              <a:gd name="connsiteX3" fmla="*/ 5486400 w 5486400"/>
              <a:gd name="connsiteY3" fmla="*/ 3988320 h 4337060"/>
              <a:gd name="connsiteX4" fmla="*/ 5137150 w 5486400"/>
              <a:gd name="connsiteY4" fmla="*/ 4337060 h 4337060"/>
              <a:gd name="connsiteX5" fmla="*/ 349250 w 5486400"/>
              <a:gd name="connsiteY5" fmla="*/ 4337060 h 4337060"/>
              <a:gd name="connsiteX6" fmla="*/ 0 w 5486400"/>
              <a:gd name="connsiteY6" fmla="*/ 3988320 h 4337060"/>
              <a:gd name="connsiteX7" fmla="*/ 0 w 5486400"/>
              <a:gd name="connsiteY7" fmla="*/ 348740 h 4337060"/>
              <a:gd name="connsiteX8" fmla="*/ 349250 w 5486400"/>
              <a:gd name="connsiteY8" fmla="*/ 0 h 4337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86400" h="4337060">
                <a:moveTo>
                  <a:pt x="349250" y="0"/>
                </a:moveTo>
                <a:lnTo>
                  <a:pt x="5137150" y="0"/>
                </a:lnTo>
                <a:cubicBezTo>
                  <a:pt x="5330038" y="0"/>
                  <a:pt x="5486400" y="156136"/>
                  <a:pt x="5486400" y="348740"/>
                </a:cubicBezTo>
                <a:lnTo>
                  <a:pt x="5486400" y="3988320"/>
                </a:lnTo>
                <a:cubicBezTo>
                  <a:pt x="5486400" y="4180925"/>
                  <a:pt x="5330038" y="4337060"/>
                  <a:pt x="5137150" y="4337060"/>
                </a:cubicBezTo>
                <a:lnTo>
                  <a:pt x="349250" y="4337060"/>
                </a:lnTo>
                <a:cubicBezTo>
                  <a:pt x="156364" y="4337060"/>
                  <a:pt x="0" y="4180925"/>
                  <a:pt x="0" y="3988320"/>
                </a:cubicBezTo>
                <a:lnTo>
                  <a:pt x="0" y="348740"/>
                </a:lnTo>
                <a:cubicBezTo>
                  <a:pt x="0" y="156136"/>
                  <a:pt x="156364" y="0"/>
                  <a:pt x="349250" y="0"/>
                </a:cubicBezTo>
                <a:close/>
              </a:path>
            </a:pathLst>
          </a:custGeom>
          <a:blipFill>
            <a:blip r:embed="rId2">
              <a:alphaModFix amt="60000"/>
            </a:blip>
            <a:stretch>
              <a:fillRect/>
            </a:stretch>
          </a:blipFill>
        </p:spPr>
        <p:txBody>
          <a:bodyPr wrap="square">
            <a:noAutofit/>
          </a:bodyPr>
          <a:lstStyle/>
          <a:p>
            <a:endParaRPr lang="en-US"/>
          </a:p>
        </p:txBody>
      </p:sp>
      <p:sp>
        <p:nvSpPr>
          <p:cNvPr id="12" name="Footer Placeholder 11">
            <a:extLst>
              <a:ext uri="{FF2B5EF4-FFF2-40B4-BE49-F238E27FC236}">
                <a16:creationId xmlns:a16="http://schemas.microsoft.com/office/drawing/2014/main" id="{FA3168BB-AC02-FC23-04AB-910062295BB2}"/>
              </a:ext>
            </a:extLst>
          </p:cNvPr>
          <p:cNvSpPr>
            <a:spLocks noGrp="1"/>
          </p:cNvSpPr>
          <p:nvPr>
            <p:ph type="ftr" sz="quarter" idx="17"/>
          </p:nvPr>
        </p:nvSpPr>
        <p:spPr/>
        <p:txBody>
          <a:bodyPr/>
          <a:lstStyle/>
          <a:p>
            <a:r>
              <a:rPr lang="en-US"/>
              <a:t>Sample Footer Text</a:t>
            </a:r>
          </a:p>
        </p:txBody>
      </p:sp>
      <p:sp>
        <p:nvSpPr>
          <p:cNvPr id="10" name="Date Placeholder 9">
            <a:extLst>
              <a:ext uri="{FF2B5EF4-FFF2-40B4-BE49-F238E27FC236}">
                <a16:creationId xmlns:a16="http://schemas.microsoft.com/office/drawing/2014/main" id="{2C56068B-9B89-AB64-F0FA-49FF37197639}"/>
              </a:ext>
            </a:extLst>
          </p:cNvPr>
          <p:cNvSpPr>
            <a:spLocks noGrp="1"/>
          </p:cNvSpPr>
          <p:nvPr>
            <p:ph type="dt" sz="half" idx="16"/>
          </p:nvPr>
        </p:nvSpPr>
        <p:spPr/>
        <p:txBody>
          <a:bodyPr/>
          <a:lstStyle/>
          <a:p>
            <a:fld id="{9B5E51FC-CBC9-9843-92FD-38CACF39D773}" type="datetime1">
              <a:rPr lang="en-US" smtClean="0"/>
              <a:t>4/27/2026</a:t>
            </a:fld>
            <a:endParaRPr lang="en-US"/>
          </a:p>
        </p:txBody>
      </p:sp>
      <p:sp>
        <p:nvSpPr>
          <p:cNvPr id="14" name="Slide Number Placeholder 13">
            <a:extLst>
              <a:ext uri="{FF2B5EF4-FFF2-40B4-BE49-F238E27FC236}">
                <a16:creationId xmlns:a16="http://schemas.microsoft.com/office/drawing/2014/main" id="{9B58EFC6-5EFD-40A4-C04B-5D2E6AA36C1D}"/>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6912066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Picture 15">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D7B64117-148B-10E8-7721-A4C85F0BDEAD}"/>
              </a:ext>
            </a:extLst>
          </p:cNvPr>
          <p:cNvSpPr>
            <a:spLocks noGrp="1"/>
          </p:cNvSpPr>
          <p:nvPr>
            <p:ph type="title"/>
          </p:nvPr>
        </p:nvSpPr>
        <p:spPr>
          <a:xfrm>
            <a:off x="4953001" y="685801"/>
            <a:ext cx="6857999" cy="914400"/>
          </a:xfrm>
          <a:prstGeom prst="rect">
            <a:avLst/>
          </a:prstGeom>
        </p:spPr>
        <p:txBody>
          <a:bodyPr anchor="t"/>
          <a:lstStyle/>
          <a:p>
            <a:r>
              <a:rPr lang="en-US"/>
              <a:t>Click to edit Master title style</a:t>
            </a:r>
          </a:p>
        </p:txBody>
      </p:sp>
      <p:sp>
        <p:nvSpPr>
          <p:cNvPr id="8" name="Picture Placeholder 7">
            <a:extLst>
              <a:ext uri="{FF2B5EF4-FFF2-40B4-BE49-F238E27FC236}">
                <a16:creationId xmlns:a16="http://schemas.microsoft.com/office/drawing/2014/main" id="{0252FBA1-367D-3AEB-02AF-54E0FEFD2598}"/>
              </a:ext>
            </a:extLst>
          </p:cNvPr>
          <p:cNvSpPr>
            <a:spLocks noGrp="1"/>
          </p:cNvSpPr>
          <p:nvPr>
            <p:ph type="pic" sz="quarter" idx="15"/>
          </p:nvPr>
        </p:nvSpPr>
        <p:spPr>
          <a:xfrm>
            <a:off x="152400" y="159765"/>
            <a:ext cx="3657600" cy="6545835"/>
          </a:xfrm>
          <a:custGeom>
            <a:avLst/>
            <a:gdLst>
              <a:gd name="connsiteX0" fmla="*/ 1829315 w 3657600"/>
              <a:gd name="connsiteY0" fmla="*/ 0 h 6545835"/>
              <a:gd name="connsiteX1" fmla="*/ 3308351 w 3657600"/>
              <a:gd name="connsiteY1" fmla="*/ 0 h 6545835"/>
              <a:gd name="connsiteX2" fmla="*/ 3650506 w 3657600"/>
              <a:gd name="connsiteY2" fmla="*/ 278594 h 6545835"/>
              <a:gd name="connsiteX3" fmla="*/ 3657600 w 3657600"/>
              <a:gd name="connsiteY3" fmla="*/ 348902 h 6545835"/>
              <a:gd name="connsiteX4" fmla="*/ 3657600 w 3657600"/>
              <a:gd name="connsiteY4" fmla="*/ 6196927 h 6545835"/>
              <a:gd name="connsiteX5" fmla="*/ 3650506 w 3657600"/>
              <a:gd name="connsiteY5" fmla="*/ 6267227 h 6545835"/>
              <a:gd name="connsiteX6" fmla="*/ 3378738 w 3657600"/>
              <a:gd name="connsiteY6" fmla="*/ 6538746 h 6545835"/>
              <a:gd name="connsiteX7" fmla="*/ 3308362 w 3657600"/>
              <a:gd name="connsiteY7" fmla="*/ 6545835 h 6545835"/>
              <a:gd name="connsiteX8" fmla="*/ 2078941 w 3657600"/>
              <a:gd name="connsiteY8" fmla="*/ 6545835 h 6545835"/>
              <a:gd name="connsiteX9" fmla="*/ 1981579 w 3657600"/>
              <a:gd name="connsiteY9" fmla="*/ 6526195 h 6545835"/>
              <a:gd name="connsiteX10" fmla="*/ 1828801 w 3657600"/>
              <a:gd name="connsiteY10" fmla="*/ 6295926 h 6545835"/>
              <a:gd name="connsiteX11" fmla="*/ 1578655 w 3657600"/>
              <a:gd name="connsiteY11" fmla="*/ 6046022 h 6545835"/>
              <a:gd name="connsiteX12" fmla="*/ 349250 w 3657600"/>
              <a:gd name="connsiteY12" fmla="*/ 6046022 h 6545835"/>
              <a:gd name="connsiteX13" fmla="*/ 0 w 3657600"/>
              <a:gd name="connsiteY13" fmla="*/ 5697110 h 6545835"/>
              <a:gd name="connsiteX14" fmla="*/ 0 w 3657600"/>
              <a:gd name="connsiteY14" fmla="*/ 349940 h 6545835"/>
              <a:gd name="connsiteX15" fmla="*/ 349250 w 3657600"/>
              <a:gd name="connsiteY15" fmla="*/ 1028 h 6545835"/>
              <a:gd name="connsiteX16" fmla="*/ 1828286 w 3657600"/>
              <a:gd name="connsiteY16" fmla="*/ 1028 h 6545835"/>
              <a:gd name="connsiteX17" fmla="*/ 1828801 w 3657600"/>
              <a:gd name="connsiteY17" fmla="*/ 514 h 6545835"/>
              <a:gd name="connsiteX18" fmla="*/ 1829315 w 3657600"/>
              <a:gd name="connsiteY18" fmla="*/ 0 h 6545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57600" h="6545835">
                <a:moveTo>
                  <a:pt x="1829315" y="0"/>
                </a:moveTo>
                <a:lnTo>
                  <a:pt x="3308351" y="0"/>
                </a:lnTo>
                <a:cubicBezTo>
                  <a:pt x="3477128" y="0"/>
                  <a:pt x="3617940" y="119601"/>
                  <a:pt x="3650506" y="278594"/>
                </a:cubicBezTo>
                <a:lnTo>
                  <a:pt x="3657600" y="348902"/>
                </a:lnTo>
                <a:lnTo>
                  <a:pt x="3657600" y="6196927"/>
                </a:lnTo>
                <a:lnTo>
                  <a:pt x="3650506" y="6267227"/>
                </a:lnTo>
                <a:cubicBezTo>
                  <a:pt x="3622592" y="6403496"/>
                  <a:pt x="3515151" y="6510853"/>
                  <a:pt x="3378738" y="6538746"/>
                </a:cubicBezTo>
                <a:lnTo>
                  <a:pt x="3308362" y="6545835"/>
                </a:lnTo>
                <a:lnTo>
                  <a:pt x="2078941" y="6545835"/>
                </a:lnTo>
                <a:lnTo>
                  <a:pt x="1981579" y="6526195"/>
                </a:lnTo>
                <a:cubicBezTo>
                  <a:pt x="1891798" y="6488252"/>
                  <a:pt x="1828801" y="6399429"/>
                  <a:pt x="1828801" y="6295926"/>
                </a:cubicBezTo>
                <a:cubicBezTo>
                  <a:pt x="1828801" y="6157909"/>
                  <a:pt x="1716806" y="6046022"/>
                  <a:pt x="1578655" y="6046022"/>
                </a:cubicBezTo>
                <a:lnTo>
                  <a:pt x="349250" y="6046022"/>
                </a:lnTo>
                <a:cubicBezTo>
                  <a:pt x="156364" y="6046022"/>
                  <a:pt x="0" y="5889805"/>
                  <a:pt x="0" y="5697110"/>
                </a:cubicBezTo>
                <a:lnTo>
                  <a:pt x="0" y="349940"/>
                </a:lnTo>
                <a:cubicBezTo>
                  <a:pt x="0" y="157241"/>
                  <a:pt x="156364" y="1028"/>
                  <a:pt x="349250" y="1028"/>
                </a:cubicBezTo>
                <a:lnTo>
                  <a:pt x="1828286" y="1028"/>
                </a:lnTo>
                <a:cubicBezTo>
                  <a:pt x="1828572" y="1028"/>
                  <a:pt x="1828801" y="798"/>
                  <a:pt x="1828801" y="514"/>
                </a:cubicBezTo>
                <a:cubicBezTo>
                  <a:pt x="1828801" y="230"/>
                  <a:pt x="1829029" y="0"/>
                  <a:pt x="1829315" y="0"/>
                </a:cubicBezTo>
                <a:close/>
              </a:path>
            </a:pathLst>
          </a:custGeom>
          <a:blipFill>
            <a:blip r:embed="rId2">
              <a:alphaModFix amt="60000"/>
            </a:blip>
            <a:stretch>
              <a:fillRect/>
            </a:stretch>
          </a:blipFill>
        </p:spPr>
        <p:txBody>
          <a:bodyPr wrap="square">
            <a:noAutofit/>
          </a:bodyPr>
          <a:lstStyle/>
          <a:p>
            <a:endParaRPr lang="en-US"/>
          </a:p>
        </p:txBody>
      </p:sp>
      <p:sp>
        <p:nvSpPr>
          <p:cNvPr id="7" name="Content Placeholder 7">
            <a:extLst>
              <a:ext uri="{FF2B5EF4-FFF2-40B4-BE49-F238E27FC236}">
                <a16:creationId xmlns:a16="http://schemas.microsoft.com/office/drawing/2014/main" id="{679495B1-3D42-5CC6-1177-BBB5CCDEF14A}"/>
              </a:ext>
            </a:extLst>
          </p:cNvPr>
          <p:cNvSpPr>
            <a:spLocks noGrp="1"/>
          </p:cNvSpPr>
          <p:nvPr>
            <p:ph sz="quarter" idx="14"/>
          </p:nvPr>
        </p:nvSpPr>
        <p:spPr>
          <a:xfrm>
            <a:off x="4953000" y="1760954"/>
            <a:ext cx="6858000" cy="4411245"/>
          </a:xfrm>
        </p:spPr>
        <p:txBody>
          <a:bodyPr/>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a:extLst>
              <a:ext uri="{FF2B5EF4-FFF2-40B4-BE49-F238E27FC236}">
                <a16:creationId xmlns:a16="http://schemas.microsoft.com/office/drawing/2014/main" id="{CE554734-17E5-A778-C85A-403D40853237}"/>
              </a:ext>
            </a:extLst>
          </p:cNvPr>
          <p:cNvSpPr>
            <a:spLocks noGrp="1"/>
          </p:cNvSpPr>
          <p:nvPr>
            <p:ph type="ftr" sz="quarter" idx="17"/>
          </p:nvPr>
        </p:nvSpPr>
        <p:spPr>
          <a:xfrm>
            <a:off x="152400" y="6347057"/>
            <a:ext cx="1600200" cy="365125"/>
          </a:xfrm>
        </p:spPr>
        <p:txBody>
          <a:bodyPr/>
          <a:lstStyle/>
          <a:p>
            <a:r>
              <a:rPr lang="en-US"/>
              <a:t>Sample Footer Text</a:t>
            </a:r>
          </a:p>
        </p:txBody>
      </p:sp>
      <p:sp>
        <p:nvSpPr>
          <p:cNvPr id="9" name="Date Placeholder 8">
            <a:extLst>
              <a:ext uri="{FF2B5EF4-FFF2-40B4-BE49-F238E27FC236}">
                <a16:creationId xmlns:a16="http://schemas.microsoft.com/office/drawing/2014/main" id="{5BC33B0E-C66A-052A-1E5D-E52A78CEE491}"/>
              </a:ext>
            </a:extLst>
          </p:cNvPr>
          <p:cNvSpPr>
            <a:spLocks noGrp="1"/>
          </p:cNvSpPr>
          <p:nvPr>
            <p:ph type="dt" sz="half" idx="16"/>
          </p:nvPr>
        </p:nvSpPr>
        <p:spPr/>
        <p:txBody>
          <a:bodyPr/>
          <a:lstStyle/>
          <a:p>
            <a:fld id="{7B7AA9A6-1052-6144-AEF7-DAB3DC5C1870}" type="datetime1">
              <a:rPr lang="en-US" smtClean="0"/>
              <a:t>4/27/2026</a:t>
            </a:fld>
            <a:endParaRPr lang="en-US"/>
          </a:p>
        </p:txBody>
      </p:sp>
      <p:sp>
        <p:nvSpPr>
          <p:cNvPr id="11" name="Slide Number Placeholder 10">
            <a:extLst>
              <a:ext uri="{FF2B5EF4-FFF2-40B4-BE49-F238E27FC236}">
                <a16:creationId xmlns:a16="http://schemas.microsoft.com/office/drawing/2014/main" id="{397DD097-90E0-2A9F-AAFE-460FC67E9A10}"/>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8016703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Picture 16">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57EC580-88DE-56DE-5258-9F16851E9486}"/>
              </a:ext>
            </a:extLst>
          </p:cNvPr>
          <p:cNvSpPr>
            <a:spLocks noGrp="1"/>
          </p:cNvSpPr>
          <p:nvPr>
            <p:ph type="title"/>
          </p:nvPr>
        </p:nvSpPr>
        <p:spPr>
          <a:xfrm>
            <a:off x="381001" y="685801"/>
            <a:ext cx="6857999" cy="914400"/>
          </a:xfrm>
          <a:prstGeom prst="rect">
            <a:avLst/>
          </a:prstGeom>
        </p:spPr>
        <p:txBody>
          <a:bodyPr anchor="t"/>
          <a:lstStyle/>
          <a:p>
            <a:r>
              <a:rPr lang="en-US"/>
              <a:t>Click to edit Master title style</a:t>
            </a:r>
          </a:p>
        </p:txBody>
      </p:sp>
      <p:sp>
        <p:nvSpPr>
          <p:cNvPr id="4" name="Content Placeholder 7">
            <a:extLst>
              <a:ext uri="{FF2B5EF4-FFF2-40B4-BE49-F238E27FC236}">
                <a16:creationId xmlns:a16="http://schemas.microsoft.com/office/drawing/2014/main" id="{C0C3FF79-59DB-9A09-BAE9-314BF322E5E3}"/>
              </a:ext>
            </a:extLst>
          </p:cNvPr>
          <p:cNvSpPr>
            <a:spLocks noGrp="1"/>
          </p:cNvSpPr>
          <p:nvPr>
            <p:ph sz="quarter" idx="14"/>
          </p:nvPr>
        </p:nvSpPr>
        <p:spPr>
          <a:xfrm>
            <a:off x="381000" y="1760954"/>
            <a:ext cx="6858000" cy="4411245"/>
          </a:xfrm>
        </p:spPr>
        <p:txBody>
          <a:bodyPr/>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93964543-7DAC-0CE9-CE60-91786FE74153}"/>
              </a:ext>
            </a:extLst>
          </p:cNvPr>
          <p:cNvSpPr>
            <a:spLocks noGrp="1"/>
          </p:cNvSpPr>
          <p:nvPr>
            <p:ph type="pic" sz="quarter" idx="15"/>
          </p:nvPr>
        </p:nvSpPr>
        <p:spPr>
          <a:xfrm>
            <a:off x="8382000" y="152400"/>
            <a:ext cx="3657600" cy="6545835"/>
          </a:xfrm>
          <a:custGeom>
            <a:avLst/>
            <a:gdLst>
              <a:gd name="connsiteX0" fmla="*/ 349250 w 3657600"/>
              <a:gd name="connsiteY0" fmla="*/ 0 h 6545835"/>
              <a:gd name="connsiteX1" fmla="*/ 1828286 w 3657600"/>
              <a:gd name="connsiteY1" fmla="*/ 0 h 6545835"/>
              <a:gd name="connsiteX2" fmla="*/ 1828800 w 3657600"/>
              <a:gd name="connsiteY2" fmla="*/ 514 h 6545835"/>
              <a:gd name="connsiteX3" fmla="*/ 1829315 w 3657600"/>
              <a:gd name="connsiteY3" fmla="*/ 1028 h 6545835"/>
              <a:gd name="connsiteX4" fmla="*/ 3308351 w 3657600"/>
              <a:gd name="connsiteY4" fmla="*/ 1028 h 6545835"/>
              <a:gd name="connsiteX5" fmla="*/ 3650505 w 3657600"/>
              <a:gd name="connsiteY5" fmla="*/ 279622 h 6545835"/>
              <a:gd name="connsiteX6" fmla="*/ 3657600 w 3657600"/>
              <a:gd name="connsiteY6" fmla="*/ 349930 h 6545835"/>
              <a:gd name="connsiteX7" fmla="*/ 3657600 w 3657600"/>
              <a:gd name="connsiteY7" fmla="*/ 5697120 h 6545835"/>
              <a:gd name="connsiteX8" fmla="*/ 3650505 w 3657600"/>
              <a:gd name="connsiteY8" fmla="*/ 5767427 h 6545835"/>
              <a:gd name="connsiteX9" fmla="*/ 3308351 w 3657600"/>
              <a:gd name="connsiteY9" fmla="*/ 6046022 h 6545835"/>
              <a:gd name="connsiteX10" fmla="*/ 2078946 w 3657600"/>
              <a:gd name="connsiteY10" fmla="*/ 6046022 h 6545835"/>
              <a:gd name="connsiteX11" fmla="*/ 1828800 w 3657600"/>
              <a:gd name="connsiteY11" fmla="*/ 6295926 h 6545835"/>
              <a:gd name="connsiteX12" fmla="*/ 1676022 w 3657600"/>
              <a:gd name="connsiteY12" fmla="*/ 6526195 h 6545835"/>
              <a:gd name="connsiteX13" fmla="*/ 1578660 w 3657600"/>
              <a:gd name="connsiteY13" fmla="*/ 6545835 h 6545835"/>
              <a:gd name="connsiteX14" fmla="*/ 349241 w 3657600"/>
              <a:gd name="connsiteY14" fmla="*/ 6545835 h 6545835"/>
              <a:gd name="connsiteX15" fmla="*/ 278864 w 3657600"/>
              <a:gd name="connsiteY15" fmla="*/ 6538746 h 6545835"/>
              <a:gd name="connsiteX16" fmla="*/ 0 w 3657600"/>
              <a:gd name="connsiteY16" fmla="*/ 6196917 h 6545835"/>
              <a:gd name="connsiteX17" fmla="*/ 0 w 3657600"/>
              <a:gd name="connsiteY17" fmla="*/ 348912 h 6545835"/>
              <a:gd name="connsiteX18" fmla="*/ 349250 w 3657600"/>
              <a:gd name="connsiteY18" fmla="*/ 0 h 6545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57600" h="6545835">
                <a:moveTo>
                  <a:pt x="349250" y="0"/>
                </a:moveTo>
                <a:lnTo>
                  <a:pt x="1828286" y="0"/>
                </a:lnTo>
                <a:cubicBezTo>
                  <a:pt x="1828572" y="0"/>
                  <a:pt x="1828800" y="230"/>
                  <a:pt x="1828800" y="514"/>
                </a:cubicBezTo>
                <a:cubicBezTo>
                  <a:pt x="1828800" y="798"/>
                  <a:pt x="1829029" y="1028"/>
                  <a:pt x="1829315" y="1028"/>
                </a:cubicBezTo>
                <a:lnTo>
                  <a:pt x="3308351" y="1028"/>
                </a:lnTo>
                <a:cubicBezTo>
                  <a:pt x="3477126" y="1028"/>
                  <a:pt x="3617939" y="120629"/>
                  <a:pt x="3650505" y="279622"/>
                </a:cubicBezTo>
                <a:lnTo>
                  <a:pt x="3657600" y="349930"/>
                </a:lnTo>
                <a:lnTo>
                  <a:pt x="3657600" y="5697120"/>
                </a:lnTo>
                <a:lnTo>
                  <a:pt x="3650505" y="5767427"/>
                </a:lnTo>
                <a:cubicBezTo>
                  <a:pt x="3617939" y="5926419"/>
                  <a:pt x="3477126" y="6046022"/>
                  <a:pt x="3308351" y="6046022"/>
                </a:cubicBezTo>
                <a:lnTo>
                  <a:pt x="2078946" y="6046022"/>
                </a:lnTo>
                <a:cubicBezTo>
                  <a:pt x="1940795" y="6046022"/>
                  <a:pt x="1828800" y="6157909"/>
                  <a:pt x="1828800" y="6295926"/>
                </a:cubicBezTo>
                <a:cubicBezTo>
                  <a:pt x="1828800" y="6399429"/>
                  <a:pt x="1765803" y="6488252"/>
                  <a:pt x="1676022" y="6526195"/>
                </a:cubicBezTo>
                <a:lnTo>
                  <a:pt x="1578660" y="6545835"/>
                </a:lnTo>
                <a:lnTo>
                  <a:pt x="349241" y="6545835"/>
                </a:lnTo>
                <a:lnTo>
                  <a:pt x="278864" y="6538746"/>
                </a:lnTo>
                <a:cubicBezTo>
                  <a:pt x="119715" y="6506205"/>
                  <a:pt x="0" y="6365503"/>
                  <a:pt x="0" y="6196917"/>
                </a:cubicBezTo>
                <a:lnTo>
                  <a:pt x="0" y="348912"/>
                </a:lnTo>
                <a:cubicBezTo>
                  <a:pt x="0" y="156213"/>
                  <a:pt x="156362" y="0"/>
                  <a:pt x="349250" y="0"/>
                </a:cubicBezTo>
                <a:close/>
              </a:path>
            </a:pathLst>
          </a:custGeom>
          <a:blipFill>
            <a:blip r:embed="rId2">
              <a:alphaModFix amt="60000"/>
            </a:blip>
            <a:stretch>
              <a:fillRect/>
            </a:stretch>
          </a:blipFill>
        </p:spPr>
        <p:txBody>
          <a:bodyPr wrap="square">
            <a:noAutofit/>
          </a:bodyPr>
          <a:lstStyle/>
          <a:p>
            <a:endParaRPr lang="en-US"/>
          </a:p>
        </p:txBody>
      </p:sp>
      <p:sp>
        <p:nvSpPr>
          <p:cNvPr id="12" name="Footer Placeholder 11">
            <a:extLst>
              <a:ext uri="{FF2B5EF4-FFF2-40B4-BE49-F238E27FC236}">
                <a16:creationId xmlns:a16="http://schemas.microsoft.com/office/drawing/2014/main" id="{0200DA31-8001-338B-5371-3A7494E8D478}"/>
              </a:ext>
            </a:extLst>
          </p:cNvPr>
          <p:cNvSpPr>
            <a:spLocks noGrp="1"/>
          </p:cNvSpPr>
          <p:nvPr>
            <p:ph type="ftr" sz="quarter" idx="17"/>
          </p:nvPr>
        </p:nvSpPr>
        <p:spPr/>
        <p:txBody>
          <a:bodyPr/>
          <a:lstStyle/>
          <a:p>
            <a:r>
              <a:rPr lang="en-US"/>
              <a:t>Sample Footer Text</a:t>
            </a:r>
          </a:p>
        </p:txBody>
      </p:sp>
      <p:sp>
        <p:nvSpPr>
          <p:cNvPr id="11" name="Date Placeholder 10">
            <a:extLst>
              <a:ext uri="{FF2B5EF4-FFF2-40B4-BE49-F238E27FC236}">
                <a16:creationId xmlns:a16="http://schemas.microsoft.com/office/drawing/2014/main" id="{261ED7C0-4B00-0749-E13A-727478511638}"/>
              </a:ext>
            </a:extLst>
          </p:cNvPr>
          <p:cNvSpPr>
            <a:spLocks noGrp="1"/>
          </p:cNvSpPr>
          <p:nvPr>
            <p:ph type="dt" sz="half" idx="16"/>
          </p:nvPr>
        </p:nvSpPr>
        <p:spPr>
          <a:xfrm>
            <a:off x="5819829" y="6340475"/>
            <a:ext cx="1800171" cy="365125"/>
          </a:xfrm>
        </p:spPr>
        <p:txBody>
          <a:bodyPr/>
          <a:lstStyle/>
          <a:p>
            <a:fld id="{3FE5D550-C18F-9046-9823-1666101C984D}" type="datetime1">
              <a:rPr lang="en-US" smtClean="0"/>
              <a:t>4/27/2026</a:t>
            </a:fld>
            <a:endParaRPr lang="en-US"/>
          </a:p>
        </p:txBody>
      </p:sp>
      <p:sp>
        <p:nvSpPr>
          <p:cNvPr id="13" name="Slide Number Placeholder 12">
            <a:extLst>
              <a:ext uri="{FF2B5EF4-FFF2-40B4-BE49-F238E27FC236}">
                <a16:creationId xmlns:a16="http://schemas.microsoft.com/office/drawing/2014/main" id="{C084553E-C102-DA3B-F180-DD3972113269}"/>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7100625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Picture 17">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9746344-2F7D-4A55-E6DD-6BBEF41A7B66}"/>
              </a:ext>
            </a:extLst>
          </p:cNvPr>
          <p:cNvSpPr>
            <a:spLocks noGrp="1"/>
          </p:cNvSpPr>
          <p:nvPr>
            <p:ph type="title"/>
          </p:nvPr>
        </p:nvSpPr>
        <p:spPr>
          <a:xfrm>
            <a:off x="381000" y="709099"/>
            <a:ext cx="4572000" cy="1348301"/>
          </a:xfrm>
          <a:prstGeom prst="rect">
            <a:avLst/>
          </a:prstGeom>
        </p:spPr>
        <p:txBody>
          <a:bodyPr anchor="t">
            <a:normAutofit/>
          </a:bodyPr>
          <a:lstStyle>
            <a:lvl1pPr>
              <a:defRPr sz="2800"/>
            </a:lvl1pPr>
          </a:lstStyle>
          <a:p>
            <a:r>
              <a:rPr lang="en-US"/>
              <a:t>Click to edit Master title style</a:t>
            </a:r>
          </a:p>
        </p:txBody>
      </p:sp>
      <p:sp>
        <p:nvSpPr>
          <p:cNvPr id="11" name="Picture Placeholder 10">
            <a:extLst>
              <a:ext uri="{FF2B5EF4-FFF2-40B4-BE49-F238E27FC236}">
                <a16:creationId xmlns:a16="http://schemas.microsoft.com/office/drawing/2014/main" id="{C45C96D9-D192-32BB-6CEF-7F4A787A921E}"/>
              </a:ext>
            </a:extLst>
          </p:cNvPr>
          <p:cNvSpPr>
            <a:spLocks noGrp="1"/>
          </p:cNvSpPr>
          <p:nvPr>
            <p:ph type="pic" sz="quarter" idx="15"/>
          </p:nvPr>
        </p:nvSpPr>
        <p:spPr>
          <a:xfrm>
            <a:off x="387926" y="2590800"/>
            <a:ext cx="4578206" cy="3560521"/>
          </a:xfrm>
          <a:custGeom>
            <a:avLst/>
            <a:gdLst>
              <a:gd name="connsiteX0" fmla="*/ 345466 w 4114800"/>
              <a:gd name="connsiteY0" fmla="*/ 0 h 3200125"/>
              <a:gd name="connsiteX1" fmla="*/ 3769335 w 4114800"/>
              <a:gd name="connsiteY1" fmla="*/ 0 h 3200125"/>
              <a:gd name="connsiteX2" fmla="*/ 3835937 w 4114800"/>
              <a:gd name="connsiteY2" fmla="*/ 6705 h 3200125"/>
              <a:gd name="connsiteX3" fmla="*/ 4114800 w 4114800"/>
              <a:gd name="connsiteY3" fmla="*/ 348409 h 3200125"/>
              <a:gd name="connsiteX4" fmla="*/ 4114800 w 4114800"/>
              <a:gd name="connsiteY4" fmla="*/ 2851335 h 3200125"/>
              <a:gd name="connsiteX5" fmla="*/ 3765550 w 4114800"/>
              <a:gd name="connsiteY5" fmla="*/ 3200125 h 3200125"/>
              <a:gd name="connsiteX6" fmla="*/ 349250 w 4114800"/>
              <a:gd name="connsiteY6" fmla="*/ 3200125 h 3200125"/>
              <a:gd name="connsiteX7" fmla="*/ 0 w 4114800"/>
              <a:gd name="connsiteY7" fmla="*/ 2851335 h 3200125"/>
              <a:gd name="connsiteX8" fmla="*/ 0 w 4114800"/>
              <a:gd name="connsiteY8" fmla="*/ 348409 h 3200125"/>
              <a:gd name="connsiteX9" fmla="*/ 278864 w 4114800"/>
              <a:gd name="connsiteY9" fmla="*/ 6705 h 320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14800" h="3200125">
                <a:moveTo>
                  <a:pt x="345466" y="0"/>
                </a:moveTo>
                <a:lnTo>
                  <a:pt x="3769335" y="0"/>
                </a:lnTo>
                <a:lnTo>
                  <a:pt x="3835937" y="6705"/>
                </a:lnTo>
                <a:cubicBezTo>
                  <a:pt x="3995086" y="39229"/>
                  <a:pt x="4114800" y="179857"/>
                  <a:pt x="4114800" y="348409"/>
                </a:cubicBezTo>
                <a:lnTo>
                  <a:pt x="4114800" y="2851335"/>
                </a:lnTo>
                <a:cubicBezTo>
                  <a:pt x="4114800" y="3043969"/>
                  <a:pt x="3958438" y="3200125"/>
                  <a:pt x="3765550" y="3200125"/>
                </a:cubicBezTo>
                <a:lnTo>
                  <a:pt x="349250" y="3200125"/>
                </a:lnTo>
                <a:cubicBezTo>
                  <a:pt x="156364" y="3200125"/>
                  <a:pt x="0" y="3043969"/>
                  <a:pt x="0" y="2851335"/>
                </a:cubicBezTo>
                <a:lnTo>
                  <a:pt x="0" y="348409"/>
                </a:lnTo>
                <a:cubicBezTo>
                  <a:pt x="0" y="179857"/>
                  <a:pt x="119716" y="39229"/>
                  <a:pt x="278864" y="6705"/>
                </a:cubicBezTo>
                <a:close/>
              </a:path>
            </a:pathLst>
          </a:custGeom>
          <a:blipFill>
            <a:blip r:embed="rId2">
              <a:alphaModFix amt="60000"/>
            </a:blip>
            <a:stretch>
              <a:fillRect/>
            </a:stretch>
          </a:blipFill>
        </p:spPr>
        <p:txBody>
          <a:bodyPr wrap="square">
            <a:noAutofit/>
          </a:body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638800" y="706803"/>
            <a:ext cx="6172200" cy="5465398"/>
          </a:xfrm>
        </p:spPr>
        <p:txBody>
          <a:bodyPr/>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13">
            <a:extLst>
              <a:ext uri="{FF2B5EF4-FFF2-40B4-BE49-F238E27FC236}">
                <a16:creationId xmlns:a16="http://schemas.microsoft.com/office/drawing/2014/main" id="{38C66154-743D-C7F5-97C4-2FAB2B6A1D3C}"/>
              </a:ext>
            </a:extLst>
          </p:cNvPr>
          <p:cNvSpPr>
            <a:spLocks noGrp="1"/>
          </p:cNvSpPr>
          <p:nvPr>
            <p:ph type="ftr" sz="quarter" idx="17"/>
          </p:nvPr>
        </p:nvSpPr>
        <p:spPr/>
        <p:txBody>
          <a:bodyPr/>
          <a:lstStyle/>
          <a:p>
            <a:r>
              <a:rPr lang="en-US"/>
              <a:t>Sample Footer Text</a:t>
            </a:r>
          </a:p>
        </p:txBody>
      </p:sp>
      <p:sp>
        <p:nvSpPr>
          <p:cNvPr id="13" name="Date Placeholder 12">
            <a:extLst>
              <a:ext uri="{FF2B5EF4-FFF2-40B4-BE49-F238E27FC236}">
                <a16:creationId xmlns:a16="http://schemas.microsoft.com/office/drawing/2014/main" id="{AA3F3A86-D339-7100-3E81-E5798445D506}"/>
              </a:ext>
            </a:extLst>
          </p:cNvPr>
          <p:cNvSpPr>
            <a:spLocks noGrp="1"/>
          </p:cNvSpPr>
          <p:nvPr>
            <p:ph type="dt" sz="half" idx="16"/>
          </p:nvPr>
        </p:nvSpPr>
        <p:spPr/>
        <p:txBody>
          <a:bodyPr/>
          <a:lstStyle/>
          <a:p>
            <a:fld id="{345EA323-74B6-5848-92CE-4C72A64B8493}" type="datetime1">
              <a:rPr lang="en-US" smtClean="0"/>
              <a:t>4/27/2026</a:t>
            </a:fld>
            <a:endParaRPr lang="en-US"/>
          </a:p>
        </p:txBody>
      </p:sp>
      <p:sp>
        <p:nvSpPr>
          <p:cNvPr id="15" name="Slide Number Placeholder 14">
            <a:extLst>
              <a:ext uri="{FF2B5EF4-FFF2-40B4-BE49-F238E27FC236}">
                <a16:creationId xmlns:a16="http://schemas.microsoft.com/office/drawing/2014/main" id="{FEDCFD90-149A-5BBC-51D0-89BB36B9E80A}"/>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3153674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18">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81000" y="709098"/>
            <a:ext cx="4114800" cy="1805502"/>
          </a:xfrm>
          <a:prstGeom prst="rect">
            <a:avLst/>
          </a:prstGeom>
        </p:spPr>
        <p:txBody>
          <a:bodyPr anchor="t">
            <a:normAutofit/>
          </a:bodyPr>
          <a:lstStyle>
            <a:lvl1pPr>
              <a:defRPr sz="2800"/>
            </a:lvl1pPr>
          </a:lstStyle>
          <a:p>
            <a:r>
              <a:rPr lang="en-US"/>
              <a:t>Click to edit Master title style</a:t>
            </a:r>
          </a:p>
        </p:txBody>
      </p:sp>
      <p:sp>
        <p:nvSpPr>
          <p:cNvPr id="16" name="Picture Placeholder 15">
            <a:extLst>
              <a:ext uri="{FF2B5EF4-FFF2-40B4-BE49-F238E27FC236}">
                <a16:creationId xmlns:a16="http://schemas.microsoft.com/office/drawing/2014/main" id="{EA2CA930-2485-A4DF-F377-8218AE4BB18E}"/>
              </a:ext>
            </a:extLst>
          </p:cNvPr>
          <p:cNvSpPr>
            <a:spLocks noGrp="1"/>
          </p:cNvSpPr>
          <p:nvPr>
            <p:ph type="pic" sz="quarter" idx="15"/>
          </p:nvPr>
        </p:nvSpPr>
        <p:spPr>
          <a:xfrm>
            <a:off x="381001" y="3090060"/>
            <a:ext cx="4114800" cy="3078972"/>
          </a:xfrm>
          <a:custGeom>
            <a:avLst/>
            <a:gdLst>
              <a:gd name="connsiteX0" fmla="*/ 349250 w 3657600"/>
              <a:gd name="connsiteY0" fmla="*/ 0 h 2736864"/>
              <a:gd name="connsiteX1" fmla="*/ 3308350 w 3657600"/>
              <a:gd name="connsiteY1" fmla="*/ 0 h 2736864"/>
              <a:gd name="connsiteX2" fmla="*/ 3657600 w 3657600"/>
              <a:gd name="connsiteY2" fmla="*/ 348444 h 2736864"/>
              <a:gd name="connsiteX3" fmla="*/ 3657600 w 3657600"/>
              <a:gd name="connsiteY3" fmla="*/ 2388421 h 2736864"/>
              <a:gd name="connsiteX4" fmla="*/ 3308350 w 3657600"/>
              <a:gd name="connsiteY4" fmla="*/ 2736864 h 2736864"/>
              <a:gd name="connsiteX5" fmla="*/ 349250 w 3657600"/>
              <a:gd name="connsiteY5" fmla="*/ 2736864 h 2736864"/>
              <a:gd name="connsiteX6" fmla="*/ 0 w 3657600"/>
              <a:gd name="connsiteY6" fmla="*/ 2388421 h 2736864"/>
              <a:gd name="connsiteX7" fmla="*/ 0 w 3657600"/>
              <a:gd name="connsiteY7" fmla="*/ 348444 h 2736864"/>
              <a:gd name="connsiteX8" fmla="*/ 349250 w 3657600"/>
              <a:gd name="connsiteY8" fmla="*/ 0 h 273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57600" h="2736864">
                <a:moveTo>
                  <a:pt x="349250" y="0"/>
                </a:moveTo>
                <a:lnTo>
                  <a:pt x="3308350" y="0"/>
                </a:lnTo>
                <a:cubicBezTo>
                  <a:pt x="3501238" y="0"/>
                  <a:pt x="3657600" y="156003"/>
                  <a:pt x="3657600" y="348444"/>
                </a:cubicBezTo>
                <a:lnTo>
                  <a:pt x="3657600" y="2388421"/>
                </a:lnTo>
                <a:cubicBezTo>
                  <a:pt x="3657600" y="2580863"/>
                  <a:pt x="3501238" y="2736864"/>
                  <a:pt x="3308350" y="2736864"/>
                </a:cubicBezTo>
                <a:lnTo>
                  <a:pt x="349250" y="2736864"/>
                </a:lnTo>
                <a:cubicBezTo>
                  <a:pt x="156364" y="2736864"/>
                  <a:pt x="0" y="2580863"/>
                  <a:pt x="0" y="2388421"/>
                </a:cubicBezTo>
                <a:lnTo>
                  <a:pt x="0" y="348444"/>
                </a:lnTo>
                <a:cubicBezTo>
                  <a:pt x="0" y="156003"/>
                  <a:pt x="156364" y="0"/>
                  <a:pt x="349250" y="0"/>
                </a:cubicBezTo>
                <a:close/>
              </a:path>
            </a:pathLst>
          </a:custGeom>
          <a:blipFill>
            <a:blip r:embed="rId2">
              <a:alphaModFix amt="60000"/>
            </a:blip>
            <a:stretch>
              <a:fillRect/>
            </a:stretch>
          </a:blipFill>
        </p:spPr>
        <p:txBody>
          <a:bodyPr wrap="square">
            <a:noAutofit/>
          </a:bodyPr>
          <a:lstStyle/>
          <a:p>
            <a:endParaRPr lang="en-US"/>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81600" y="709098"/>
            <a:ext cx="6629400" cy="5463102"/>
          </a:xfrm>
        </p:spPr>
        <p:txBody>
          <a:bodyPr/>
          <a:lstStyle>
            <a:lvl1pPr>
              <a:defRPr b="0"/>
            </a:lvl1pPr>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Footer Placeholder 17">
            <a:extLst>
              <a:ext uri="{FF2B5EF4-FFF2-40B4-BE49-F238E27FC236}">
                <a16:creationId xmlns:a16="http://schemas.microsoft.com/office/drawing/2014/main" id="{FCB87F31-D334-B77F-23ED-BC9392A5A190}"/>
              </a:ext>
            </a:extLst>
          </p:cNvPr>
          <p:cNvSpPr>
            <a:spLocks noGrp="1"/>
          </p:cNvSpPr>
          <p:nvPr>
            <p:ph type="ftr" sz="quarter" idx="17"/>
          </p:nvPr>
        </p:nvSpPr>
        <p:spPr/>
        <p:txBody>
          <a:bodyPr/>
          <a:lstStyle/>
          <a:p>
            <a:r>
              <a:rPr lang="en-US"/>
              <a:t>Sample Footer Text</a:t>
            </a:r>
          </a:p>
        </p:txBody>
      </p:sp>
      <p:sp>
        <p:nvSpPr>
          <p:cNvPr id="17" name="Date Placeholder 16">
            <a:extLst>
              <a:ext uri="{FF2B5EF4-FFF2-40B4-BE49-F238E27FC236}">
                <a16:creationId xmlns:a16="http://schemas.microsoft.com/office/drawing/2014/main" id="{CFC38238-FDEF-8175-D965-3AB225B3E4DC}"/>
              </a:ext>
            </a:extLst>
          </p:cNvPr>
          <p:cNvSpPr>
            <a:spLocks noGrp="1"/>
          </p:cNvSpPr>
          <p:nvPr>
            <p:ph type="dt" sz="half" idx="16"/>
          </p:nvPr>
        </p:nvSpPr>
        <p:spPr/>
        <p:txBody>
          <a:bodyPr/>
          <a:lstStyle/>
          <a:p>
            <a:fld id="{7EB7FF3F-DA9F-314F-9D49-20971D537C61}" type="datetime1">
              <a:rPr lang="en-US" smtClean="0"/>
              <a:t>4/27/2026</a:t>
            </a:fld>
            <a:endParaRPr lang="en-US"/>
          </a:p>
        </p:txBody>
      </p:sp>
      <p:sp>
        <p:nvSpPr>
          <p:cNvPr id="19" name="Slide Number Placeholder 18">
            <a:extLst>
              <a:ext uri="{FF2B5EF4-FFF2-40B4-BE49-F238E27FC236}">
                <a16:creationId xmlns:a16="http://schemas.microsoft.com/office/drawing/2014/main" id="{1C67D1B5-265C-82B0-F8CD-079589F0A1C0}"/>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612627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umber Large">
    <p:bg>
      <p:bgRef idx="1001">
        <a:schemeClr val="bg1"/>
      </p:bgRef>
    </p:bg>
    <p:spTree>
      <p:nvGrpSpPr>
        <p:cNvPr id="1" name=""/>
        <p:cNvGrpSpPr/>
        <p:nvPr/>
      </p:nvGrpSpPr>
      <p:grpSpPr>
        <a:xfrm>
          <a:off x="0" y="0"/>
          <a:ext cx="0" cy="0"/>
          <a:chOff x="0" y="0"/>
          <a:chExt cx="0" cy="0"/>
        </a:xfrm>
      </p:grpSpPr>
      <p:pic>
        <p:nvPicPr>
          <p:cNvPr id="18" name="Picture 17" descr="A close up of a colorful background&#10;&#10;AI-generated content may be incorrect.">
            <a:extLst>
              <a:ext uri="{FF2B5EF4-FFF2-40B4-BE49-F238E27FC236}">
                <a16:creationId xmlns:a16="http://schemas.microsoft.com/office/drawing/2014/main" id="{B88F4B1A-8CA8-A34A-4954-AE7A09F852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469D919-6BEC-1146-C73F-9E159C2CBC47}"/>
              </a:ext>
            </a:extLst>
          </p:cNvPr>
          <p:cNvSpPr>
            <a:spLocks noGrp="1"/>
          </p:cNvSpPr>
          <p:nvPr>
            <p:ph type="title"/>
          </p:nvPr>
        </p:nvSpPr>
        <p:spPr>
          <a:xfrm>
            <a:off x="1523999" y="5020235"/>
            <a:ext cx="9144001" cy="933304"/>
          </a:xfrm>
        </p:spPr>
        <p:txBody>
          <a:bodyPr anchor="t">
            <a:normAutofit/>
          </a:bodyPr>
          <a:lstStyle>
            <a:lvl1pPr algn="ctr">
              <a:lnSpc>
                <a:spcPct val="110000"/>
              </a:lnSpc>
              <a:defRPr sz="2200" b="0" i="0" cap="all" baseline="0">
                <a:solidFill>
                  <a:schemeClr val="tx1"/>
                </a:solidFill>
                <a:latin typeface="+mn-lt"/>
                <a:cs typeface="Segoe UI" panose="020B0502040204020203" pitchFamily="34" charset="0"/>
              </a:defRPr>
            </a:lvl1pPr>
          </a:lstStyle>
          <a:p>
            <a:r>
              <a:rPr lang="en-US"/>
              <a:t>Click to edit Master title style</a:t>
            </a:r>
          </a:p>
        </p:txBody>
      </p:sp>
      <p:sp>
        <p:nvSpPr>
          <p:cNvPr id="9" name="Content Placeholder 6">
            <a:extLst>
              <a:ext uri="{FF2B5EF4-FFF2-40B4-BE49-F238E27FC236}">
                <a16:creationId xmlns:a16="http://schemas.microsoft.com/office/drawing/2014/main" id="{7CDAC417-B61F-30A2-725C-3CF74077D955}"/>
              </a:ext>
            </a:extLst>
          </p:cNvPr>
          <p:cNvSpPr>
            <a:spLocks noGrp="1"/>
          </p:cNvSpPr>
          <p:nvPr>
            <p:ph sz="quarter" idx="13" hasCustomPrompt="1"/>
          </p:nvPr>
        </p:nvSpPr>
        <p:spPr>
          <a:xfrm>
            <a:off x="381000" y="1219200"/>
            <a:ext cx="11423901" cy="4334435"/>
          </a:xfrm>
        </p:spPr>
        <p:txBody>
          <a:bodyPr anchor="ctr">
            <a:normAutofit/>
          </a:bodyPr>
          <a:lstStyle>
            <a:lvl1pPr marL="0" indent="0" algn="ctr">
              <a:lnSpc>
                <a:spcPct val="90000"/>
              </a:lnSpc>
              <a:buNone/>
              <a:defRPr sz="32000" b="0" i="0">
                <a:solidFill>
                  <a:schemeClr val="tx1"/>
                </a:solidFill>
                <a:latin typeface="+mj-lt"/>
                <a:cs typeface="Biome" panose="020B0503030204020804" pitchFamily="34" charset="0"/>
              </a:defRPr>
            </a:lvl1pPr>
          </a:lstStyle>
          <a:p>
            <a:pPr lvl="0"/>
            <a:r>
              <a:rPr lang="en-US"/>
              <a:t>##%</a:t>
            </a:r>
          </a:p>
        </p:txBody>
      </p:sp>
      <p:sp>
        <p:nvSpPr>
          <p:cNvPr id="3" name="Footer Placeholder 2">
            <a:extLst>
              <a:ext uri="{FF2B5EF4-FFF2-40B4-BE49-F238E27FC236}">
                <a16:creationId xmlns:a16="http://schemas.microsoft.com/office/drawing/2014/main" id="{BABF7456-2994-4EAE-3371-7D91481A9940}"/>
              </a:ext>
            </a:extLst>
          </p:cNvPr>
          <p:cNvSpPr>
            <a:spLocks noGrp="1"/>
          </p:cNvSpPr>
          <p:nvPr>
            <p:ph type="ftr" sz="quarter" idx="15"/>
          </p:nvPr>
        </p:nvSpPr>
        <p:spPr/>
        <p:txBody>
          <a:bodyPr/>
          <a:lstStyle>
            <a:lvl1pPr>
              <a:defRPr>
                <a:solidFill>
                  <a:schemeClr val="tx1"/>
                </a:solidFill>
              </a:defRPr>
            </a:lvl1pPr>
          </a:lstStyle>
          <a:p>
            <a:r>
              <a:rPr lang="en-US"/>
              <a:t>Sample Footer Text</a:t>
            </a:r>
          </a:p>
        </p:txBody>
      </p:sp>
      <p:sp>
        <p:nvSpPr>
          <p:cNvPr id="2" name="Date Placeholder 1">
            <a:extLst>
              <a:ext uri="{FF2B5EF4-FFF2-40B4-BE49-F238E27FC236}">
                <a16:creationId xmlns:a16="http://schemas.microsoft.com/office/drawing/2014/main" id="{368108BC-C075-0A9E-0B2B-E7A83353BBC9}"/>
              </a:ext>
            </a:extLst>
          </p:cNvPr>
          <p:cNvSpPr>
            <a:spLocks noGrp="1"/>
          </p:cNvSpPr>
          <p:nvPr>
            <p:ph type="dt" sz="half" idx="14"/>
          </p:nvPr>
        </p:nvSpPr>
        <p:spPr/>
        <p:txBody>
          <a:bodyPr/>
          <a:lstStyle>
            <a:lvl1pPr>
              <a:defRPr>
                <a:solidFill>
                  <a:schemeClr val="tx1"/>
                </a:solidFill>
              </a:defRPr>
            </a:lvl1pPr>
          </a:lstStyle>
          <a:p>
            <a:fld id="{BB684DC2-C5AB-E14B-8633-21D19F683F0B}" type="datetime1">
              <a:rPr lang="en-US" smtClean="0"/>
              <a:pPr/>
              <a:t>4/27/2026</a:t>
            </a:fld>
            <a:endParaRPr lang="en-US"/>
          </a:p>
        </p:txBody>
      </p:sp>
      <p:sp>
        <p:nvSpPr>
          <p:cNvPr id="4" name="Slide Number Placeholder 3">
            <a:extLst>
              <a:ext uri="{FF2B5EF4-FFF2-40B4-BE49-F238E27FC236}">
                <a16:creationId xmlns:a16="http://schemas.microsoft.com/office/drawing/2014/main" id="{2127E1D0-2E0F-F464-3005-274CB18AA4ED}"/>
              </a:ext>
            </a:extLst>
          </p:cNvPr>
          <p:cNvSpPr>
            <a:spLocks noGrp="1"/>
          </p:cNvSpPr>
          <p:nvPr>
            <p:ph type="sldNum" sz="quarter" idx="16"/>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870937393"/>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Number Large 2">
    <p:bg>
      <p:bgPr>
        <a:solidFill>
          <a:schemeClr val="bg1"/>
        </a:solidFill>
        <a:effectLst/>
      </p:bgPr>
    </p:bg>
    <p:spTree>
      <p:nvGrpSpPr>
        <p:cNvPr id="1" name=""/>
        <p:cNvGrpSpPr/>
        <p:nvPr/>
      </p:nvGrpSpPr>
      <p:grpSpPr>
        <a:xfrm>
          <a:off x="0" y="0"/>
          <a:ext cx="0" cy="0"/>
          <a:chOff x="0" y="0"/>
          <a:chExt cx="0" cy="0"/>
        </a:xfrm>
      </p:grpSpPr>
      <p:pic>
        <p:nvPicPr>
          <p:cNvPr id="14" name="Picture 13" descr="A close up of a bubble&#10;&#10;AI-generated content may be incorrect.">
            <a:extLst>
              <a:ext uri="{FF2B5EF4-FFF2-40B4-BE49-F238E27FC236}">
                <a16:creationId xmlns:a16="http://schemas.microsoft.com/office/drawing/2014/main" id="{B151E50E-DC1D-C22C-0C1F-221AA729DA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Graphic 7">
            <a:extLst>
              <a:ext uri="{FF2B5EF4-FFF2-40B4-BE49-F238E27FC236}">
                <a16:creationId xmlns:a16="http://schemas.microsoft.com/office/drawing/2014/main" id="{F65420D2-A6C8-2DFC-2118-B78357CCAA8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7CDF9954-8E89-826A-2D28-2C5E18A23406}"/>
              </a:ext>
            </a:extLst>
          </p:cNvPr>
          <p:cNvSpPr>
            <a:spLocks noGrp="1"/>
          </p:cNvSpPr>
          <p:nvPr>
            <p:ph type="title"/>
          </p:nvPr>
        </p:nvSpPr>
        <p:spPr>
          <a:xfrm>
            <a:off x="1523999" y="4876800"/>
            <a:ext cx="9144001" cy="933304"/>
          </a:xfrm>
        </p:spPr>
        <p:txBody>
          <a:bodyPr anchor="t">
            <a:normAutofit/>
          </a:bodyPr>
          <a:lstStyle>
            <a:lvl1pPr algn="ctr">
              <a:lnSpc>
                <a:spcPct val="110000"/>
              </a:lnSpc>
              <a:defRPr sz="2200" b="0" i="0" cap="all" baseline="0">
                <a:solidFill>
                  <a:schemeClr val="tx1"/>
                </a:solidFill>
                <a:latin typeface="+mn-lt"/>
                <a:cs typeface="Segoe UI" panose="020B0502040204020203" pitchFamily="34" charset="0"/>
              </a:defRPr>
            </a:lvl1pPr>
          </a:lstStyle>
          <a:p>
            <a:r>
              <a:rPr lang="en-US"/>
              <a:t>Click to edit Master title style</a:t>
            </a:r>
          </a:p>
        </p:txBody>
      </p:sp>
      <p:sp>
        <p:nvSpPr>
          <p:cNvPr id="7" name="Footer Placeholder 6">
            <a:extLst>
              <a:ext uri="{FF2B5EF4-FFF2-40B4-BE49-F238E27FC236}">
                <a16:creationId xmlns:a16="http://schemas.microsoft.com/office/drawing/2014/main" id="{06FF8955-81FF-5C9E-4367-C787FEB7E923}"/>
              </a:ext>
            </a:extLst>
          </p:cNvPr>
          <p:cNvSpPr>
            <a:spLocks noGrp="1"/>
          </p:cNvSpPr>
          <p:nvPr>
            <p:ph type="ftr" sz="quarter" idx="15"/>
          </p:nvPr>
        </p:nvSpPr>
        <p:spPr>
          <a:xfrm>
            <a:off x="381000" y="158982"/>
            <a:ext cx="3200400" cy="365125"/>
          </a:xfrm>
        </p:spPr>
        <p:txBody>
          <a:bodyPr/>
          <a:lstStyle/>
          <a:p>
            <a:r>
              <a:rPr lang="en-US"/>
              <a:t>Sample Footer Text</a:t>
            </a:r>
          </a:p>
        </p:txBody>
      </p:sp>
      <p:sp>
        <p:nvSpPr>
          <p:cNvPr id="6" name="Date Placeholder 5">
            <a:extLst>
              <a:ext uri="{FF2B5EF4-FFF2-40B4-BE49-F238E27FC236}">
                <a16:creationId xmlns:a16="http://schemas.microsoft.com/office/drawing/2014/main" id="{AE8E656D-8CAF-0BA1-21A3-D813F0C299AC}"/>
              </a:ext>
            </a:extLst>
          </p:cNvPr>
          <p:cNvSpPr>
            <a:spLocks noGrp="1"/>
          </p:cNvSpPr>
          <p:nvPr>
            <p:ph type="dt" sz="half" idx="14"/>
          </p:nvPr>
        </p:nvSpPr>
        <p:spPr>
          <a:xfrm>
            <a:off x="9525000" y="152400"/>
            <a:ext cx="1800171" cy="365125"/>
          </a:xfrm>
        </p:spPr>
        <p:txBody>
          <a:bodyPr/>
          <a:lstStyle/>
          <a:p>
            <a:fld id="{9195CB68-20BB-7D4A-9E92-9AD71D038F2F}" type="datetime1">
              <a:rPr lang="en-US" smtClean="0"/>
              <a:t>4/27/2026</a:t>
            </a:fld>
            <a:endParaRPr lang="en-US"/>
          </a:p>
        </p:txBody>
      </p:sp>
      <p:sp>
        <p:nvSpPr>
          <p:cNvPr id="11" name="Slide Number Placeholder 10">
            <a:extLst>
              <a:ext uri="{FF2B5EF4-FFF2-40B4-BE49-F238E27FC236}">
                <a16:creationId xmlns:a16="http://schemas.microsoft.com/office/drawing/2014/main" id="{08E1534F-67F4-FC39-959A-B960911FFF2A}"/>
              </a:ext>
            </a:extLst>
          </p:cNvPr>
          <p:cNvSpPr>
            <a:spLocks noGrp="1"/>
          </p:cNvSpPr>
          <p:nvPr>
            <p:ph type="sldNum" sz="quarter" idx="16"/>
          </p:nvPr>
        </p:nvSpPr>
        <p:spPr>
          <a:xfrm>
            <a:off x="11375694" y="152400"/>
            <a:ext cx="429207" cy="365125"/>
          </a:xfrm>
        </p:spPr>
        <p:txBody>
          <a:bodyPr/>
          <a:lstStyle/>
          <a:p>
            <a:fld id="{AEAA3239-9EA4-4A65-A281-97F994456D9F}" type="slidenum">
              <a:rPr lang="en-US" smtClean="0"/>
              <a:pPr/>
              <a:t>‹#›</a:t>
            </a:fld>
            <a:endParaRPr lang="en-US"/>
          </a:p>
        </p:txBody>
      </p:sp>
      <p:sp>
        <p:nvSpPr>
          <p:cNvPr id="10" name="Content Placeholder 6">
            <a:extLst>
              <a:ext uri="{FF2B5EF4-FFF2-40B4-BE49-F238E27FC236}">
                <a16:creationId xmlns:a16="http://schemas.microsoft.com/office/drawing/2014/main" id="{C93864AC-1E34-CDBA-AC5E-F572F13532E7}"/>
              </a:ext>
            </a:extLst>
          </p:cNvPr>
          <p:cNvSpPr>
            <a:spLocks noGrp="1"/>
          </p:cNvSpPr>
          <p:nvPr>
            <p:ph sz="quarter" idx="13" hasCustomPrompt="1"/>
          </p:nvPr>
        </p:nvSpPr>
        <p:spPr>
          <a:xfrm>
            <a:off x="609601" y="1219200"/>
            <a:ext cx="10972800" cy="4334435"/>
          </a:xfrm>
        </p:spPr>
        <p:txBody>
          <a:bodyPr anchor="ctr">
            <a:normAutofit/>
          </a:bodyPr>
          <a:lstStyle>
            <a:lvl1pPr marL="0" indent="0" algn="ctr">
              <a:lnSpc>
                <a:spcPct val="90000"/>
              </a:lnSpc>
              <a:buNone/>
              <a:defRPr sz="28000" b="0" i="0">
                <a:solidFill>
                  <a:schemeClr val="tx1"/>
                </a:solidFill>
                <a:latin typeface="+mj-lt"/>
                <a:cs typeface="Biome" panose="020B0503030204020804" pitchFamily="34" charset="0"/>
              </a:defRPr>
            </a:lvl1pPr>
          </a:lstStyle>
          <a:p>
            <a:pPr lvl="0"/>
            <a:r>
              <a:rPr lang="en-US"/>
              <a:t>##%</a:t>
            </a:r>
          </a:p>
        </p:txBody>
      </p:sp>
    </p:spTree>
    <p:extLst>
      <p:ext uri="{BB962C8B-B14F-4D97-AF65-F5344CB8AC3E}">
        <p14:creationId xmlns:p14="http://schemas.microsoft.com/office/powerpoint/2010/main" val="12616438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Number Large 3">
    <p:bg>
      <p:bgPr>
        <a:solidFill>
          <a:schemeClr val="bg1"/>
        </a:solidFill>
        <a:effectLst/>
      </p:bgPr>
    </p:bg>
    <p:spTree>
      <p:nvGrpSpPr>
        <p:cNvPr id="1" name=""/>
        <p:cNvGrpSpPr/>
        <p:nvPr/>
      </p:nvGrpSpPr>
      <p:grpSpPr>
        <a:xfrm>
          <a:off x="0" y="0"/>
          <a:ext cx="0" cy="0"/>
          <a:chOff x="0" y="0"/>
          <a:chExt cx="0" cy="0"/>
        </a:xfrm>
      </p:grpSpPr>
      <p:pic>
        <p:nvPicPr>
          <p:cNvPr id="17" name="Picture 16" descr="A close up of a pink and blue background&#10;&#10;AI-generated content may be incorrect.">
            <a:extLst>
              <a:ext uri="{FF2B5EF4-FFF2-40B4-BE49-F238E27FC236}">
                <a16:creationId xmlns:a16="http://schemas.microsoft.com/office/drawing/2014/main" id="{EE26E3E4-C73C-05B3-5F0F-3D152F526F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15"/>
            <a:ext cx="12188952" cy="6856285"/>
          </a:xfrm>
          <a:prstGeom prst="rect">
            <a:avLst/>
          </a:prstGeom>
        </p:spPr>
      </p:pic>
      <p:pic>
        <p:nvPicPr>
          <p:cNvPr id="8" name="Graphic 7">
            <a:extLst>
              <a:ext uri="{FF2B5EF4-FFF2-40B4-BE49-F238E27FC236}">
                <a16:creationId xmlns:a16="http://schemas.microsoft.com/office/drawing/2014/main" id="{0A565F90-9406-D8D9-2A7A-FB8CA7E9789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10" name="Title 9">
            <a:extLst>
              <a:ext uri="{FF2B5EF4-FFF2-40B4-BE49-F238E27FC236}">
                <a16:creationId xmlns:a16="http://schemas.microsoft.com/office/drawing/2014/main" id="{9733436F-DF03-C037-5141-6E90FCA81FA9}"/>
              </a:ext>
            </a:extLst>
          </p:cNvPr>
          <p:cNvSpPr>
            <a:spLocks noGrp="1"/>
          </p:cNvSpPr>
          <p:nvPr>
            <p:ph type="title"/>
          </p:nvPr>
        </p:nvSpPr>
        <p:spPr>
          <a:xfrm>
            <a:off x="4724400" y="5029201"/>
            <a:ext cx="6858000" cy="1059806"/>
          </a:xfrm>
        </p:spPr>
        <p:txBody>
          <a:bodyPr anchor="ctr"/>
          <a:lstStyle>
            <a:lvl1pPr>
              <a:lnSpc>
                <a:spcPct val="110000"/>
              </a:lnSpc>
              <a:defRPr sz="2200">
                <a:latin typeface="+mn-lt"/>
              </a:defRPr>
            </a:lvl1pPr>
          </a:lstStyle>
          <a:p>
            <a:r>
              <a:rPr lang="en-US"/>
              <a:t>Click to edit Master title style</a:t>
            </a:r>
          </a:p>
        </p:txBody>
      </p:sp>
      <p:sp>
        <p:nvSpPr>
          <p:cNvPr id="7" name="Content Placeholder 6">
            <a:extLst>
              <a:ext uri="{FF2B5EF4-FFF2-40B4-BE49-F238E27FC236}">
                <a16:creationId xmlns:a16="http://schemas.microsoft.com/office/drawing/2014/main" id="{A3ADBA34-7E08-D5CF-9B8C-ABC3777215BC}"/>
              </a:ext>
            </a:extLst>
          </p:cNvPr>
          <p:cNvSpPr>
            <a:spLocks noGrp="1"/>
          </p:cNvSpPr>
          <p:nvPr>
            <p:ph sz="quarter" idx="17" hasCustomPrompt="1"/>
          </p:nvPr>
        </p:nvSpPr>
        <p:spPr>
          <a:xfrm>
            <a:off x="609600" y="1066800"/>
            <a:ext cx="10972800" cy="4041648"/>
          </a:xfrm>
        </p:spPr>
        <p:txBody>
          <a:bodyPr anchor="ctr"/>
          <a:lstStyle>
            <a:lvl1pPr>
              <a:lnSpc>
                <a:spcPct val="90000"/>
              </a:lnSpc>
              <a:defRPr sz="32000">
                <a:latin typeface="+mj-lt"/>
              </a:defRPr>
            </a:lvl1pPr>
          </a:lstStyle>
          <a:p>
            <a:pPr lvl="0"/>
            <a:r>
              <a:rPr lang="en-US"/>
              <a:t>##%</a:t>
            </a:r>
          </a:p>
        </p:txBody>
      </p:sp>
      <p:sp>
        <p:nvSpPr>
          <p:cNvPr id="3" name="Footer Placeholder 2">
            <a:extLst>
              <a:ext uri="{FF2B5EF4-FFF2-40B4-BE49-F238E27FC236}">
                <a16:creationId xmlns:a16="http://schemas.microsoft.com/office/drawing/2014/main" id="{33231733-5D4C-7A42-4F95-61D85EEAF5F5}"/>
              </a:ext>
            </a:extLst>
          </p:cNvPr>
          <p:cNvSpPr>
            <a:spLocks noGrp="1"/>
          </p:cNvSpPr>
          <p:nvPr>
            <p:ph type="ftr" sz="quarter" idx="15"/>
          </p:nvPr>
        </p:nvSpPr>
        <p:spPr/>
        <p:txBody>
          <a:bodyPr/>
          <a:lstStyle/>
          <a:p>
            <a:r>
              <a:rPr lang="en-US"/>
              <a:t>Sample Footer Text</a:t>
            </a:r>
          </a:p>
        </p:txBody>
      </p:sp>
      <p:sp>
        <p:nvSpPr>
          <p:cNvPr id="2" name="Date Placeholder 1">
            <a:extLst>
              <a:ext uri="{FF2B5EF4-FFF2-40B4-BE49-F238E27FC236}">
                <a16:creationId xmlns:a16="http://schemas.microsoft.com/office/drawing/2014/main" id="{56416323-93D8-EC57-3DB5-CC2794D1BC38}"/>
              </a:ext>
            </a:extLst>
          </p:cNvPr>
          <p:cNvSpPr>
            <a:spLocks noGrp="1"/>
          </p:cNvSpPr>
          <p:nvPr>
            <p:ph type="dt" sz="half" idx="14"/>
          </p:nvPr>
        </p:nvSpPr>
        <p:spPr/>
        <p:txBody>
          <a:bodyPr/>
          <a:lstStyle/>
          <a:p>
            <a:fld id="{FAF93496-2377-444C-B645-EBE751409D0E}" type="datetime1">
              <a:rPr lang="en-US" smtClean="0"/>
              <a:t>4/27/2026</a:t>
            </a:fld>
            <a:endParaRPr lang="en-US"/>
          </a:p>
        </p:txBody>
      </p:sp>
      <p:sp>
        <p:nvSpPr>
          <p:cNvPr id="4" name="Slide Number Placeholder 3">
            <a:extLst>
              <a:ext uri="{FF2B5EF4-FFF2-40B4-BE49-F238E27FC236}">
                <a16:creationId xmlns:a16="http://schemas.microsoft.com/office/drawing/2014/main" id="{E0ECA7AA-A42C-BDBA-AA41-F842F560A9F1}"/>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1472732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umber Large 4">
    <p:bg>
      <p:bgRef idx="1001">
        <a:schemeClr val="bg1"/>
      </p:bgRef>
    </p:bg>
    <p:spTree>
      <p:nvGrpSpPr>
        <p:cNvPr id="1" name=""/>
        <p:cNvGrpSpPr/>
        <p:nvPr/>
      </p:nvGrpSpPr>
      <p:grpSpPr>
        <a:xfrm>
          <a:off x="0" y="0"/>
          <a:ext cx="0" cy="0"/>
          <a:chOff x="0" y="0"/>
          <a:chExt cx="0" cy="0"/>
        </a:xfrm>
      </p:grpSpPr>
      <p:pic>
        <p:nvPicPr>
          <p:cNvPr id="13" name="Picture 12" descr="A blue and pink gradient&#10;&#10;AI-generated content may be incorrect.">
            <a:extLst>
              <a:ext uri="{FF2B5EF4-FFF2-40B4-BE49-F238E27FC236}">
                <a16:creationId xmlns:a16="http://schemas.microsoft.com/office/drawing/2014/main" id="{B7C75419-CE9A-C722-14D8-AEB75E4273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Graphic 7">
            <a:extLst>
              <a:ext uri="{FF2B5EF4-FFF2-40B4-BE49-F238E27FC236}">
                <a16:creationId xmlns:a16="http://schemas.microsoft.com/office/drawing/2014/main" id="{BF766998-B646-F579-CEC0-CC818F8ADF79}"/>
              </a:ext>
            </a:extLst>
          </p:cNvPr>
          <p:cNvSpPr/>
          <p:nvPr/>
        </p:nvSpPr>
        <p:spPr>
          <a:xfrm rot="10800000">
            <a:off x="898" y="0"/>
            <a:ext cx="12185643" cy="6858000"/>
          </a:xfrm>
          <a:custGeom>
            <a:avLst/>
            <a:gdLst>
              <a:gd name="connsiteX0" fmla="*/ 12185643 w 12185643"/>
              <a:gd name="connsiteY0" fmla="*/ 6858000 h 6858000"/>
              <a:gd name="connsiteX1" fmla="*/ 0 w 12185643"/>
              <a:gd name="connsiteY1" fmla="*/ 6858000 h 6858000"/>
              <a:gd name="connsiteX2" fmla="*/ 0 w 12185643"/>
              <a:gd name="connsiteY2" fmla="*/ 0 h 6858000"/>
              <a:gd name="connsiteX3" fmla="*/ 12185643 w 12185643"/>
              <a:gd name="connsiteY3" fmla="*/ 0 h 6858000"/>
              <a:gd name="connsiteX4" fmla="*/ 12185643 w 12185643"/>
              <a:gd name="connsiteY4" fmla="*/ 6858000 h 6858000"/>
              <a:gd name="connsiteX5" fmla="*/ 501389 w 12185643"/>
              <a:gd name="connsiteY5" fmla="*/ 694246 h 6858000"/>
              <a:gd name="connsiteX6" fmla="*/ 152321 w 12185643"/>
              <a:gd name="connsiteY6" fmla="*/ 1043496 h 6858000"/>
              <a:gd name="connsiteX7" fmla="*/ 152321 w 12185643"/>
              <a:gd name="connsiteY7" fmla="*/ 6356350 h 6858000"/>
              <a:gd name="connsiteX8" fmla="*/ 501389 w 12185643"/>
              <a:gd name="connsiteY8" fmla="*/ 6705600 h 6858000"/>
              <a:gd name="connsiteX9" fmla="*/ 11684254 w 12185643"/>
              <a:gd name="connsiteY9" fmla="*/ 6705600 h 6858000"/>
              <a:gd name="connsiteX10" fmla="*/ 12033323 w 12185643"/>
              <a:gd name="connsiteY10" fmla="*/ 6356350 h 6858000"/>
              <a:gd name="connsiteX11" fmla="*/ 12033323 w 12185643"/>
              <a:gd name="connsiteY11" fmla="*/ 1043496 h 6858000"/>
              <a:gd name="connsiteX12" fmla="*/ 11684254 w 12185643"/>
              <a:gd name="connsiteY12" fmla="*/ 694246 h 6858000"/>
              <a:gd name="connsiteX13" fmla="*/ 501389 w 12185643"/>
              <a:gd name="connsiteY13" fmla="*/ 6942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5643" h="6858000">
                <a:moveTo>
                  <a:pt x="12185643" y="6858000"/>
                </a:moveTo>
                <a:lnTo>
                  <a:pt x="0" y="6858000"/>
                </a:lnTo>
                <a:lnTo>
                  <a:pt x="0" y="0"/>
                </a:lnTo>
                <a:lnTo>
                  <a:pt x="12185643" y="0"/>
                </a:lnTo>
                <a:lnTo>
                  <a:pt x="12185643" y="6858000"/>
                </a:lnTo>
                <a:close/>
                <a:moveTo>
                  <a:pt x="501389" y="694246"/>
                </a:moveTo>
                <a:cubicBezTo>
                  <a:pt x="308604" y="694246"/>
                  <a:pt x="152321" y="850608"/>
                  <a:pt x="152321" y="1043496"/>
                </a:cubicBezTo>
                <a:lnTo>
                  <a:pt x="152321" y="6356350"/>
                </a:lnTo>
                <a:cubicBezTo>
                  <a:pt x="152321" y="6549263"/>
                  <a:pt x="308604" y="6705600"/>
                  <a:pt x="501389" y="6705600"/>
                </a:cubicBezTo>
                <a:lnTo>
                  <a:pt x="11684254" y="6705600"/>
                </a:lnTo>
                <a:cubicBezTo>
                  <a:pt x="11877067" y="6705600"/>
                  <a:pt x="12033323" y="6549263"/>
                  <a:pt x="12033323" y="6356350"/>
                </a:cubicBezTo>
                <a:lnTo>
                  <a:pt x="12033323" y="1043496"/>
                </a:lnTo>
                <a:cubicBezTo>
                  <a:pt x="12033323" y="850608"/>
                  <a:pt x="11877067" y="694246"/>
                  <a:pt x="11684254" y="694246"/>
                </a:cubicBezTo>
                <a:lnTo>
                  <a:pt x="501389" y="694246"/>
                </a:lnTo>
                <a:close/>
              </a:path>
            </a:pathLst>
          </a:custGeom>
          <a:solidFill>
            <a:schemeClr val="bg1"/>
          </a:solidFill>
          <a:ln w="6347" cap="flat">
            <a:noFill/>
            <a:prstDash val="solid"/>
            <a:miter/>
          </a:ln>
        </p:spPr>
        <p:txBody>
          <a:bodyPr rtlCol="0" anchor="ctr"/>
          <a:lstStyle/>
          <a:p>
            <a:endParaRPr lang="en-US">
              <a:solidFill>
                <a:schemeClr val="tx1"/>
              </a:solidFill>
            </a:endParaRPr>
          </a:p>
        </p:txBody>
      </p:sp>
      <p:sp>
        <p:nvSpPr>
          <p:cNvPr id="11" name="Title 10">
            <a:extLst>
              <a:ext uri="{FF2B5EF4-FFF2-40B4-BE49-F238E27FC236}">
                <a16:creationId xmlns:a16="http://schemas.microsoft.com/office/drawing/2014/main" id="{E0ABE5B9-4225-A306-2DAC-75E06A7BC64C}"/>
              </a:ext>
            </a:extLst>
          </p:cNvPr>
          <p:cNvSpPr>
            <a:spLocks noGrp="1"/>
          </p:cNvSpPr>
          <p:nvPr>
            <p:ph type="title"/>
          </p:nvPr>
        </p:nvSpPr>
        <p:spPr>
          <a:xfrm>
            <a:off x="604838" y="4730435"/>
            <a:ext cx="8234362" cy="908365"/>
          </a:xfrm>
        </p:spPr>
        <p:txBody>
          <a:bodyPr>
            <a:normAutofit/>
          </a:bodyPr>
          <a:lstStyle>
            <a:lvl1pPr>
              <a:lnSpc>
                <a:spcPct val="110000"/>
              </a:lnSpc>
              <a:defRPr sz="2400">
                <a:latin typeface="+mn-lt"/>
              </a:defRPr>
            </a:lvl1pPr>
          </a:lstStyle>
          <a:p>
            <a:r>
              <a:rPr lang="en-US"/>
              <a:t>Click to edit Master title style</a:t>
            </a:r>
          </a:p>
        </p:txBody>
      </p:sp>
      <p:sp>
        <p:nvSpPr>
          <p:cNvPr id="9" name="Content Placeholder 8">
            <a:extLst>
              <a:ext uri="{FF2B5EF4-FFF2-40B4-BE49-F238E27FC236}">
                <a16:creationId xmlns:a16="http://schemas.microsoft.com/office/drawing/2014/main" id="{37C34C59-51DE-1A41-1297-289A4EEC9610}"/>
              </a:ext>
            </a:extLst>
          </p:cNvPr>
          <p:cNvSpPr>
            <a:spLocks noGrp="1"/>
          </p:cNvSpPr>
          <p:nvPr>
            <p:ph sz="quarter" idx="17" hasCustomPrompt="1"/>
          </p:nvPr>
        </p:nvSpPr>
        <p:spPr>
          <a:xfrm>
            <a:off x="604838" y="838200"/>
            <a:ext cx="11199812" cy="3657600"/>
          </a:xfrm>
        </p:spPr>
        <p:txBody>
          <a:bodyPr/>
          <a:lstStyle>
            <a:lvl1pPr>
              <a:lnSpc>
                <a:spcPct val="90000"/>
              </a:lnSpc>
              <a:defRPr sz="27800">
                <a:latin typeface="+mj-lt"/>
              </a:defRPr>
            </a:lvl1pPr>
          </a:lstStyle>
          <a:p>
            <a:pPr lvl="0"/>
            <a:r>
              <a:rPr lang="en-US"/>
              <a:t>##%</a:t>
            </a:r>
          </a:p>
        </p:txBody>
      </p:sp>
      <p:sp>
        <p:nvSpPr>
          <p:cNvPr id="4" name="Footer Placeholder 3">
            <a:extLst>
              <a:ext uri="{FF2B5EF4-FFF2-40B4-BE49-F238E27FC236}">
                <a16:creationId xmlns:a16="http://schemas.microsoft.com/office/drawing/2014/main" id="{807D394B-A85B-3F18-7A00-F6903DB9D2C0}"/>
              </a:ext>
            </a:extLst>
          </p:cNvPr>
          <p:cNvSpPr>
            <a:spLocks noGrp="1"/>
          </p:cNvSpPr>
          <p:nvPr>
            <p:ph type="ftr" sz="quarter" idx="15"/>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74D33632-66A2-3497-6DB8-C0BAE37B2ED2}"/>
              </a:ext>
            </a:extLst>
          </p:cNvPr>
          <p:cNvSpPr>
            <a:spLocks noGrp="1"/>
          </p:cNvSpPr>
          <p:nvPr>
            <p:ph type="dt" sz="half" idx="14"/>
          </p:nvPr>
        </p:nvSpPr>
        <p:spPr/>
        <p:txBody>
          <a:bodyPr/>
          <a:lstStyle>
            <a:lvl1pPr>
              <a:defRPr>
                <a:solidFill>
                  <a:schemeClr val="tx1"/>
                </a:solidFill>
              </a:defRPr>
            </a:lvl1pPr>
          </a:lstStyle>
          <a:p>
            <a:fld id="{B29FD2E1-2E7E-4E47-A0E4-B8C330155E6A}" type="datetime1">
              <a:rPr lang="en-US" smtClean="0"/>
              <a:pPr/>
              <a:t>4/27/2026</a:t>
            </a:fld>
            <a:endParaRPr lang="en-US"/>
          </a:p>
        </p:txBody>
      </p:sp>
      <p:sp>
        <p:nvSpPr>
          <p:cNvPr id="5" name="Slide Number Placeholder 4">
            <a:extLst>
              <a:ext uri="{FF2B5EF4-FFF2-40B4-BE49-F238E27FC236}">
                <a16:creationId xmlns:a16="http://schemas.microsoft.com/office/drawing/2014/main" id="{3CD18E61-F2C7-CBF8-114B-A1C90515377C}"/>
              </a:ext>
            </a:extLst>
          </p:cNvPr>
          <p:cNvSpPr>
            <a:spLocks noGrp="1"/>
          </p:cNvSpPr>
          <p:nvPr>
            <p:ph type="sldNum" sz="quarter" idx="16"/>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839405691"/>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tatement">
    <p:bg>
      <p:bgRef idx="1001">
        <a:schemeClr val="bg1"/>
      </p:bgRef>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CEC02AF0-2629-8770-A541-3F1617189E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D9950417-35F4-F816-8A7A-09C28E5F63A3}"/>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9" name="Content Placeholder 6">
            <a:extLst>
              <a:ext uri="{FF2B5EF4-FFF2-40B4-BE49-F238E27FC236}">
                <a16:creationId xmlns:a16="http://schemas.microsoft.com/office/drawing/2014/main" id="{85FC488E-5BA5-381F-F5F2-7A6D1B220906}"/>
              </a:ext>
            </a:extLst>
          </p:cNvPr>
          <p:cNvSpPr>
            <a:spLocks noGrp="1"/>
          </p:cNvSpPr>
          <p:nvPr>
            <p:ph sz="quarter" idx="13" hasCustomPrompt="1"/>
          </p:nvPr>
        </p:nvSpPr>
        <p:spPr>
          <a:xfrm>
            <a:off x="381000" y="685800"/>
            <a:ext cx="11430000" cy="5486400"/>
          </a:xfrm>
        </p:spPr>
        <p:txBody>
          <a:bodyPr anchor="t">
            <a:normAutofit/>
          </a:bodyPr>
          <a:lstStyle>
            <a:lvl1pPr marL="0" indent="0">
              <a:lnSpc>
                <a:spcPct val="90000"/>
              </a:lnSpc>
              <a:buNone/>
              <a:defRPr sz="8000" b="0">
                <a:solidFill>
                  <a:schemeClr val="tx1"/>
                </a:solidFill>
              </a:defRPr>
            </a:lvl1pPr>
            <a:lvl2pPr marL="228600" indent="0">
              <a:lnSpc>
                <a:spcPct val="90000"/>
              </a:lnSpc>
              <a:buNone/>
              <a:defRPr sz="7200" b="0">
                <a:solidFill>
                  <a:schemeClr val="tx1"/>
                </a:solidFill>
              </a:defRPr>
            </a:lvl2pPr>
            <a:lvl3pPr marL="457200" indent="0">
              <a:lnSpc>
                <a:spcPct val="90000"/>
              </a:lnSpc>
              <a:buNone/>
              <a:defRPr sz="6600" b="0">
                <a:solidFill>
                  <a:schemeClr val="tx1"/>
                </a:solidFill>
              </a:defRPr>
            </a:lvl3pPr>
            <a:lvl4pPr marL="685800" indent="0">
              <a:lnSpc>
                <a:spcPct val="90000"/>
              </a:lnSpc>
              <a:buNone/>
              <a:defRPr sz="6000" b="0">
                <a:solidFill>
                  <a:schemeClr val="tx1"/>
                </a:solidFill>
              </a:defRPr>
            </a:lvl4pPr>
            <a:lvl5pPr marL="914400" indent="0">
              <a:lnSpc>
                <a:spcPct val="90000"/>
              </a:lnSpc>
              <a:buNone/>
              <a:defRPr sz="5400" b="0">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32B6F9AB-D139-2C1F-00CB-9691DC19D504}"/>
              </a:ext>
            </a:extLst>
          </p:cNvPr>
          <p:cNvSpPr>
            <a:spLocks noGrp="1"/>
          </p:cNvSpPr>
          <p:nvPr>
            <p:ph type="ftr" sz="quarter" idx="15"/>
          </p:nvPr>
        </p:nvSpPr>
        <p:spPr/>
        <p:txBody>
          <a:bodyPr/>
          <a:lstStyle>
            <a:lvl1pPr>
              <a:defRPr>
                <a:solidFill>
                  <a:schemeClr val="tx1"/>
                </a:solidFill>
              </a:defRPr>
            </a:lvl1pPr>
          </a:lstStyle>
          <a:p>
            <a:r>
              <a:rPr lang="en-US"/>
              <a:t>Sample Footer Text</a:t>
            </a:r>
          </a:p>
        </p:txBody>
      </p:sp>
      <p:sp>
        <p:nvSpPr>
          <p:cNvPr id="2" name="Date Placeholder 1">
            <a:extLst>
              <a:ext uri="{FF2B5EF4-FFF2-40B4-BE49-F238E27FC236}">
                <a16:creationId xmlns:a16="http://schemas.microsoft.com/office/drawing/2014/main" id="{9E16E803-3D9A-FF7D-784D-8A8F6C972030}"/>
              </a:ext>
            </a:extLst>
          </p:cNvPr>
          <p:cNvSpPr>
            <a:spLocks noGrp="1"/>
          </p:cNvSpPr>
          <p:nvPr>
            <p:ph type="dt" sz="half" idx="14"/>
          </p:nvPr>
        </p:nvSpPr>
        <p:spPr/>
        <p:txBody>
          <a:bodyPr/>
          <a:lstStyle>
            <a:lvl1pPr>
              <a:defRPr>
                <a:solidFill>
                  <a:schemeClr val="tx1"/>
                </a:solidFill>
              </a:defRPr>
            </a:lvl1pPr>
          </a:lstStyle>
          <a:p>
            <a:fld id="{EEC1C73B-E8EA-3F4D-BC6B-13568C609C15}" type="datetime1">
              <a:rPr lang="en-US" smtClean="0"/>
              <a:pPr/>
              <a:t>4/27/2026</a:t>
            </a:fld>
            <a:endParaRPr lang="en-US"/>
          </a:p>
        </p:txBody>
      </p:sp>
      <p:sp>
        <p:nvSpPr>
          <p:cNvPr id="4" name="Slide Number Placeholder 3">
            <a:extLst>
              <a:ext uri="{FF2B5EF4-FFF2-40B4-BE49-F238E27FC236}">
                <a16:creationId xmlns:a16="http://schemas.microsoft.com/office/drawing/2014/main" id="{1D8D7C72-3429-AAA8-654F-344ED902B91D}"/>
              </a:ext>
            </a:extLst>
          </p:cNvPr>
          <p:cNvSpPr>
            <a:spLocks noGrp="1"/>
          </p:cNvSpPr>
          <p:nvPr>
            <p:ph type="sldNum" sz="quarter" idx="16"/>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665297902"/>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tatement 2">
    <p:bg>
      <p:bgPr>
        <a:solidFill>
          <a:schemeClr val="bg1"/>
        </a:solidFill>
        <a:effectLst/>
      </p:bgPr>
    </p:bg>
    <p:spTree>
      <p:nvGrpSpPr>
        <p:cNvPr id="1" name=""/>
        <p:cNvGrpSpPr/>
        <p:nvPr/>
      </p:nvGrpSpPr>
      <p:grpSpPr>
        <a:xfrm>
          <a:off x="0" y="0"/>
          <a:ext cx="0" cy="0"/>
          <a:chOff x="0" y="0"/>
          <a:chExt cx="0" cy="0"/>
        </a:xfrm>
      </p:grpSpPr>
      <p:pic>
        <p:nvPicPr>
          <p:cNvPr id="19" name="Picture 18" descr="A blurry image of a blue and pink color&#10;&#10;AI-generated content may be incorrect.">
            <a:extLst>
              <a:ext uri="{FF2B5EF4-FFF2-40B4-BE49-F238E27FC236}">
                <a16:creationId xmlns:a16="http://schemas.microsoft.com/office/drawing/2014/main" id="{CE7B6BE6-8C3C-A057-92EF-B4CC19C0A2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8952" cy="6856285"/>
          </a:xfrm>
          <a:prstGeom prst="rect">
            <a:avLst/>
          </a:prstGeom>
        </p:spPr>
      </p:pic>
      <p:pic>
        <p:nvPicPr>
          <p:cNvPr id="12" name="Graphic 11">
            <a:extLst>
              <a:ext uri="{FF2B5EF4-FFF2-40B4-BE49-F238E27FC236}">
                <a16:creationId xmlns:a16="http://schemas.microsoft.com/office/drawing/2014/main" id="{484A6C87-FE17-4FCA-F34C-3C6963EBAA7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DE31E7B3-0420-8F46-6F8C-BEC942469B7F}"/>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10" name="Content Placeholder 6">
            <a:extLst>
              <a:ext uri="{FF2B5EF4-FFF2-40B4-BE49-F238E27FC236}">
                <a16:creationId xmlns:a16="http://schemas.microsoft.com/office/drawing/2014/main" id="{DF3518DE-0793-421D-B1A4-28B056428663}"/>
              </a:ext>
            </a:extLst>
          </p:cNvPr>
          <p:cNvSpPr>
            <a:spLocks noGrp="1"/>
          </p:cNvSpPr>
          <p:nvPr>
            <p:ph sz="quarter" idx="13" hasCustomPrompt="1"/>
          </p:nvPr>
        </p:nvSpPr>
        <p:spPr>
          <a:xfrm>
            <a:off x="612648" y="1143000"/>
            <a:ext cx="10055352" cy="4572000"/>
          </a:xfrm>
        </p:spPr>
        <p:txBody>
          <a:bodyPr anchor="ctr">
            <a:normAutofit/>
          </a:bodyPr>
          <a:lstStyle>
            <a:lvl1pPr marL="0" indent="0">
              <a:lnSpc>
                <a:spcPct val="90000"/>
              </a:lnSpc>
              <a:buNone/>
              <a:defRPr sz="5500" b="0">
                <a:solidFill>
                  <a:schemeClr val="tx1"/>
                </a:solidFill>
              </a:defRPr>
            </a:lvl1pPr>
            <a:lvl2pPr marL="228600" indent="0">
              <a:lnSpc>
                <a:spcPct val="90000"/>
              </a:lnSpc>
              <a:buNone/>
              <a:defRPr sz="5500" b="0">
                <a:solidFill>
                  <a:schemeClr val="tx1"/>
                </a:solidFill>
              </a:defRPr>
            </a:lvl2pPr>
            <a:lvl3pPr marL="457200" indent="0">
              <a:lnSpc>
                <a:spcPct val="90000"/>
              </a:lnSpc>
              <a:buNone/>
              <a:defRPr sz="5500" b="0">
                <a:solidFill>
                  <a:schemeClr val="tx1"/>
                </a:solidFill>
              </a:defRPr>
            </a:lvl3pPr>
            <a:lvl4pPr marL="685800" indent="0">
              <a:lnSpc>
                <a:spcPct val="90000"/>
              </a:lnSpc>
              <a:buNone/>
              <a:defRPr sz="5500" b="0">
                <a:solidFill>
                  <a:schemeClr val="tx1"/>
                </a:solidFill>
              </a:defRPr>
            </a:lvl4pPr>
            <a:lvl5pPr marL="914400" indent="0">
              <a:lnSpc>
                <a:spcPct val="90000"/>
              </a:lnSpc>
              <a:buNone/>
              <a:defRPr sz="5500" b="0">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14" name="Footer Placeholder 10">
            <a:extLst>
              <a:ext uri="{FF2B5EF4-FFF2-40B4-BE49-F238E27FC236}">
                <a16:creationId xmlns:a16="http://schemas.microsoft.com/office/drawing/2014/main" id="{DEEE13FA-BDB3-D527-0B3C-C5CF32ACA10A}"/>
              </a:ext>
            </a:extLst>
          </p:cNvPr>
          <p:cNvSpPr>
            <a:spLocks noGrp="1"/>
          </p:cNvSpPr>
          <p:nvPr>
            <p:ph type="ftr" sz="quarter" idx="11"/>
          </p:nvPr>
        </p:nvSpPr>
        <p:spPr>
          <a:xfrm>
            <a:off x="381000" y="6310660"/>
            <a:ext cx="3200400" cy="365125"/>
          </a:xfrm>
        </p:spPr>
        <p:txBody>
          <a:bodyPr/>
          <a:lstStyle>
            <a:lvl1pPr>
              <a:defRPr>
                <a:solidFill>
                  <a:schemeClr val="tx1"/>
                </a:solidFill>
              </a:defRPr>
            </a:lvl1pPr>
          </a:lstStyle>
          <a:p>
            <a:r>
              <a:rPr lang="en-US"/>
              <a:t>Sample Footer Text</a:t>
            </a:r>
          </a:p>
        </p:txBody>
      </p:sp>
      <p:sp>
        <p:nvSpPr>
          <p:cNvPr id="13" name="Date Placeholder 5">
            <a:extLst>
              <a:ext uri="{FF2B5EF4-FFF2-40B4-BE49-F238E27FC236}">
                <a16:creationId xmlns:a16="http://schemas.microsoft.com/office/drawing/2014/main" id="{9C18FB6C-6208-7E69-D980-6941C96019C7}"/>
              </a:ext>
            </a:extLst>
          </p:cNvPr>
          <p:cNvSpPr>
            <a:spLocks noGrp="1"/>
          </p:cNvSpPr>
          <p:nvPr>
            <p:ph type="dt" sz="half" idx="10"/>
          </p:nvPr>
        </p:nvSpPr>
        <p:spPr>
          <a:xfrm>
            <a:off x="3631923" y="6310660"/>
            <a:ext cx="1800171" cy="365125"/>
          </a:xfrm>
        </p:spPr>
        <p:txBody>
          <a:bodyPr/>
          <a:lstStyle>
            <a:lvl1pPr>
              <a:defRPr>
                <a:solidFill>
                  <a:schemeClr val="tx1"/>
                </a:solidFill>
              </a:defRPr>
            </a:lvl1pPr>
          </a:lstStyle>
          <a:p>
            <a:fld id="{60E31574-77A2-5049-8555-8B5875AD8BC3}" type="datetime1">
              <a:rPr lang="en-US" smtClean="0"/>
              <a:t>4/27/2026</a:t>
            </a:fld>
            <a:endParaRPr lang="en-US"/>
          </a:p>
        </p:txBody>
      </p:sp>
      <p:sp>
        <p:nvSpPr>
          <p:cNvPr id="15" name="Slide Number Placeholder 11">
            <a:extLst>
              <a:ext uri="{FF2B5EF4-FFF2-40B4-BE49-F238E27FC236}">
                <a16:creationId xmlns:a16="http://schemas.microsoft.com/office/drawing/2014/main" id="{2974FB90-7208-DA12-99DF-FB0A622085E8}"/>
              </a:ext>
            </a:extLst>
          </p:cNvPr>
          <p:cNvSpPr>
            <a:spLocks noGrp="1"/>
          </p:cNvSpPr>
          <p:nvPr>
            <p:ph type="sldNum" sz="quarter" idx="12"/>
          </p:nvPr>
        </p:nvSpPr>
        <p:spPr>
          <a:xfrm>
            <a:off x="5482617" y="6310660"/>
            <a:ext cx="429207" cy="365125"/>
          </a:xfrm>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4116246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tatement 3">
    <p:bg>
      <p:bgPr>
        <a:solidFill>
          <a:schemeClr val="bg1"/>
        </a:solidFill>
        <a:effectLst/>
      </p:bgPr>
    </p:bg>
    <p:spTree>
      <p:nvGrpSpPr>
        <p:cNvPr id="1" name=""/>
        <p:cNvGrpSpPr/>
        <p:nvPr/>
      </p:nvGrpSpPr>
      <p:grpSpPr>
        <a:xfrm>
          <a:off x="0" y="0"/>
          <a:ext cx="0" cy="0"/>
          <a:chOff x="0" y="0"/>
          <a:chExt cx="0" cy="0"/>
        </a:xfrm>
      </p:grpSpPr>
      <p:pic>
        <p:nvPicPr>
          <p:cNvPr id="4" name="Picture 3" descr="A blue and pink gradient&#10;&#10;AI-generated content may be incorrect.">
            <a:extLst>
              <a:ext uri="{FF2B5EF4-FFF2-40B4-BE49-F238E27FC236}">
                <a16:creationId xmlns:a16="http://schemas.microsoft.com/office/drawing/2014/main" id="{491DCE33-DB86-6A68-46D1-E4311F4247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Graphic 6">
            <a:extLst>
              <a:ext uri="{FF2B5EF4-FFF2-40B4-BE49-F238E27FC236}">
                <a16:creationId xmlns:a16="http://schemas.microsoft.com/office/drawing/2014/main" id="{F1693B94-07E5-638F-52DB-3F8E8D06EF0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flipV="1">
            <a:off x="0" y="0"/>
            <a:ext cx="12192000" cy="6858000"/>
          </a:xfrm>
          <a:prstGeom prst="rect">
            <a:avLst/>
          </a:prstGeom>
        </p:spPr>
      </p:pic>
      <p:sp>
        <p:nvSpPr>
          <p:cNvPr id="9" name="Title 1">
            <a:extLst>
              <a:ext uri="{FF2B5EF4-FFF2-40B4-BE49-F238E27FC236}">
                <a16:creationId xmlns:a16="http://schemas.microsoft.com/office/drawing/2014/main" id="{83C00096-4D67-EB4A-EF93-D6958D6696FD}"/>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10" name="Content Placeholder 7">
            <a:extLst>
              <a:ext uri="{FF2B5EF4-FFF2-40B4-BE49-F238E27FC236}">
                <a16:creationId xmlns:a16="http://schemas.microsoft.com/office/drawing/2014/main" id="{31C17B51-C5D8-9FDA-8C32-6379D51D8EE1}"/>
              </a:ext>
            </a:extLst>
          </p:cNvPr>
          <p:cNvSpPr>
            <a:spLocks noGrp="1"/>
          </p:cNvSpPr>
          <p:nvPr>
            <p:ph sz="quarter" idx="14" hasCustomPrompt="1"/>
          </p:nvPr>
        </p:nvSpPr>
        <p:spPr>
          <a:xfrm>
            <a:off x="609600" y="1033272"/>
            <a:ext cx="10972800" cy="4782312"/>
          </a:xfrm>
        </p:spPr>
        <p:txBody>
          <a:bodyPr anchor="ctr">
            <a:noAutofit/>
          </a:bodyPr>
          <a:lstStyle>
            <a:lvl1pPr marL="0" indent="0">
              <a:lnSpc>
                <a:spcPct val="90000"/>
              </a:lnSpc>
              <a:buNone/>
              <a:defRPr sz="6400" b="0">
                <a:solidFill>
                  <a:schemeClr val="tx1"/>
                </a:solidFill>
              </a:defRPr>
            </a:lvl1pPr>
            <a:lvl2pPr marL="228600" indent="0">
              <a:lnSpc>
                <a:spcPct val="90000"/>
              </a:lnSpc>
              <a:buNone/>
              <a:defRPr sz="6400" b="0">
                <a:solidFill>
                  <a:schemeClr val="tx1"/>
                </a:solidFill>
              </a:defRPr>
            </a:lvl2pPr>
            <a:lvl3pPr marL="457200" indent="0">
              <a:lnSpc>
                <a:spcPct val="90000"/>
              </a:lnSpc>
              <a:buNone/>
              <a:defRPr sz="6400" b="0">
                <a:solidFill>
                  <a:schemeClr val="tx1"/>
                </a:solidFill>
              </a:defRPr>
            </a:lvl3pPr>
            <a:lvl4pPr marL="685800" indent="0">
              <a:lnSpc>
                <a:spcPct val="90000"/>
              </a:lnSpc>
              <a:buNone/>
              <a:defRPr sz="6400" b="0">
                <a:solidFill>
                  <a:schemeClr val="tx1"/>
                </a:solidFill>
              </a:defRPr>
            </a:lvl4pPr>
            <a:lvl5pPr marL="914400" indent="0">
              <a:lnSpc>
                <a:spcPct val="90000"/>
              </a:lnSpc>
              <a:buNone/>
              <a:defRPr sz="6400" b="0">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12" name="Footer Placeholder 10">
            <a:extLst>
              <a:ext uri="{FF2B5EF4-FFF2-40B4-BE49-F238E27FC236}">
                <a16:creationId xmlns:a16="http://schemas.microsoft.com/office/drawing/2014/main" id="{AA8A51AA-D903-8E6D-7A27-9C5C903CA8CD}"/>
              </a:ext>
            </a:extLst>
          </p:cNvPr>
          <p:cNvSpPr>
            <a:spLocks noGrp="1"/>
          </p:cNvSpPr>
          <p:nvPr>
            <p:ph type="ftr" sz="quarter" idx="11"/>
          </p:nvPr>
        </p:nvSpPr>
        <p:spPr>
          <a:xfrm>
            <a:off x="6280176" y="6310660"/>
            <a:ext cx="3200400" cy="365125"/>
          </a:xfrm>
        </p:spPr>
        <p:txBody>
          <a:bodyPr/>
          <a:lstStyle>
            <a:lvl1pPr>
              <a:defRPr>
                <a:solidFill>
                  <a:schemeClr val="tx1"/>
                </a:solidFill>
              </a:defRPr>
            </a:lvl1pPr>
          </a:lstStyle>
          <a:p>
            <a:r>
              <a:rPr lang="en-US"/>
              <a:t>Sample Footer Text</a:t>
            </a:r>
          </a:p>
        </p:txBody>
      </p:sp>
      <p:sp>
        <p:nvSpPr>
          <p:cNvPr id="11" name="Date Placeholder 5">
            <a:extLst>
              <a:ext uri="{FF2B5EF4-FFF2-40B4-BE49-F238E27FC236}">
                <a16:creationId xmlns:a16="http://schemas.microsoft.com/office/drawing/2014/main" id="{0E4B77C0-0757-7A67-1229-339B6B028EE8}"/>
              </a:ext>
            </a:extLst>
          </p:cNvPr>
          <p:cNvSpPr>
            <a:spLocks noGrp="1"/>
          </p:cNvSpPr>
          <p:nvPr>
            <p:ph type="dt" sz="half" idx="10"/>
          </p:nvPr>
        </p:nvSpPr>
        <p:spPr>
          <a:xfrm>
            <a:off x="9531099" y="6310660"/>
            <a:ext cx="1800171" cy="365125"/>
          </a:xfrm>
        </p:spPr>
        <p:txBody>
          <a:bodyPr/>
          <a:lstStyle>
            <a:lvl1pPr>
              <a:defRPr>
                <a:solidFill>
                  <a:schemeClr val="tx1"/>
                </a:solidFill>
              </a:defRPr>
            </a:lvl1pPr>
          </a:lstStyle>
          <a:p>
            <a:fld id="{BE0F28E2-1197-1343-806E-BC1F6DA16A33}" type="datetime1">
              <a:rPr lang="en-US" smtClean="0"/>
              <a:t>4/27/2026</a:t>
            </a:fld>
            <a:endParaRPr lang="en-US"/>
          </a:p>
        </p:txBody>
      </p:sp>
      <p:sp>
        <p:nvSpPr>
          <p:cNvPr id="13" name="Slide Number Placeholder 11">
            <a:extLst>
              <a:ext uri="{FF2B5EF4-FFF2-40B4-BE49-F238E27FC236}">
                <a16:creationId xmlns:a16="http://schemas.microsoft.com/office/drawing/2014/main" id="{CE7C30F9-ABE8-80D2-2ACF-54336CEF09A9}"/>
              </a:ext>
            </a:extLst>
          </p:cNvPr>
          <p:cNvSpPr>
            <a:spLocks noGrp="1"/>
          </p:cNvSpPr>
          <p:nvPr>
            <p:ph type="sldNum" sz="quarter" idx="12"/>
          </p:nvPr>
        </p:nvSpPr>
        <p:spPr>
          <a:xfrm>
            <a:off x="11381793" y="6310660"/>
            <a:ext cx="429207" cy="365125"/>
          </a:xfrm>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410787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tatement 4">
    <p:bg>
      <p:bgRef idx="1001">
        <a:schemeClr val="bg1"/>
      </p:bgRef>
    </p:bg>
    <p:spTree>
      <p:nvGrpSpPr>
        <p:cNvPr id="1" name=""/>
        <p:cNvGrpSpPr/>
        <p:nvPr/>
      </p:nvGrpSpPr>
      <p:grpSpPr>
        <a:xfrm>
          <a:off x="0" y="0"/>
          <a:ext cx="0" cy="0"/>
          <a:chOff x="0" y="0"/>
          <a:chExt cx="0" cy="0"/>
        </a:xfrm>
      </p:grpSpPr>
      <p:pic>
        <p:nvPicPr>
          <p:cNvPr id="15" name="Picture 14" descr="A close up of a pink and blue background&#10;&#10;AI-generated content may be incorrect.">
            <a:extLst>
              <a:ext uri="{FF2B5EF4-FFF2-40B4-BE49-F238E27FC236}">
                <a16:creationId xmlns:a16="http://schemas.microsoft.com/office/drawing/2014/main" id="{A952B0CF-23BF-A911-17B4-65E745DA69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a:prstGeom prst="rect">
            <a:avLst/>
          </a:prstGeom>
        </p:spPr>
        <p:txBody>
          <a:bodyPr/>
          <a:lstStyle>
            <a:lvl1pPr>
              <a:defRPr>
                <a:solidFill>
                  <a:schemeClr val="tx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381000" y="685800"/>
            <a:ext cx="9372600" cy="5486400"/>
          </a:xfrm>
        </p:spPr>
        <p:txBody>
          <a:bodyPr vert="horz" lIns="91440" tIns="45720" rIns="91440" bIns="45720" rtlCol="0" anchor="ctr">
            <a:normAutofit/>
          </a:bodyPr>
          <a:lstStyle>
            <a:lvl1pPr marL="0" indent="0">
              <a:lnSpc>
                <a:spcPct val="90000"/>
              </a:lnSpc>
              <a:buNone/>
              <a:defRPr lang="en-US" sz="6600" b="0" dirty="0">
                <a:solidFill>
                  <a:schemeClr val="tx1"/>
                </a:solidFill>
              </a:defRPr>
            </a:lvl1pPr>
            <a:lvl2pPr marL="228600" indent="0">
              <a:lnSpc>
                <a:spcPct val="90000"/>
              </a:lnSpc>
              <a:buNone/>
              <a:defRPr lang="en-US" sz="6600" b="0" dirty="0">
                <a:solidFill>
                  <a:schemeClr val="tx1"/>
                </a:solidFill>
              </a:defRPr>
            </a:lvl2pPr>
            <a:lvl3pPr marL="457200" indent="0">
              <a:lnSpc>
                <a:spcPct val="90000"/>
              </a:lnSpc>
              <a:buNone/>
              <a:defRPr lang="en-US" sz="6600" b="0" dirty="0">
                <a:solidFill>
                  <a:schemeClr val="tx1"/>
                </a:solidFill>
              </a:defRPr>
            </a:lvl3pPr>
            <a:lvl4pPr marL="685800" indent="0">
              <a:lnSpc>
                <a:spcPct val="90000"/>
              </a:lnSpc>
              <a:buNone/>
              <a:defRPr lang="en-US" sz="6600" b="0" dirty="0">
                <a:solidFill>
                  <a:schemeClr val="tx1"/>
                </a:solidFill>
              </a:defRPr>
            </a:lvl4pPr>
            <a:lvl5pPr marL="914400" indent="0">
              <a:lnSpc>
                <a:spcPct val="90000"/>
              </a:lnSpc>
              <a:buNone/>
              <a:defRPr lang="en-US" sz="6600" b="0" dirty="0">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C503F50B-48B9-3C55-0C29-C87157D9F962}"/>
              </a:ext>
            </a:extLst>
          </p:cNvPr>
          <p:cNvSpPr>
            <a:spLocks noGrp="1"/>
          </p:cNvSpPr>
          <p:nvPr>
            <p:ph type="ftr" sz="quarter" idx="15"/>
          </p:nvPr>
        </p:nvSpPr>
        <p:spPr/>
        <p:txBody>
          <a:bodyPr/>
          <a:lstStyle>
            <a:lvl1pPr>
              <a:defRPr>
                <a:solidFill>
                  <a:schemeClr val="tx1"/>
                </a:solidFill>
              </a:defRPr>
            </a:lvl1pPr>
          </a:lstStyle>
          <a:p>
            <a:r>
              <a:rPr lang="en-US"/>
              <a:t>Sample Footer Text</a:t>
            </a:r>
          </a:p>
        </p:txBody>
      </p:sp>
      <p:sp>
        <p:nvSpPr>
          <p:cNvPr id="8" name="Date Placeholder 7">
            <a:extLst>
              <a:ext uri="{FF2B5EF4-FFF2-40B4-BE49-F238E27FC236}">
                <a16:creationId xmlns:a16="http://schemas.microsoft.com/office/drawing/2014/main" id="{ED5A1179-499E-2F89-CD63-EB8B1F4CAFB3}"/>
              </a:ext>
            </a:extLst>
          </p:cNvPr>
          <p:cNvSpPr>
            <a:spLocks noGrp="1"/>
          </p:cNvSpPr>
          <p:nvPr>
            <p:ph type="dt" sz="half" idx="14"/>
          </p:nvPr>
        </p:nvSpPr>
        <p:spPr/>
        <p:txBody>
          <a:bodyPr/>
          <a:lstStyle>
            <a:lvl1pPr>
              <a:defRPr>
                <a:solidFill>
                  <a:schemeClr val="tx1"/>
                </a:solidFill>
              </a:defRPr>
            </a:lvl1pPr>
          </a:lstStyle>
          <a:p>
            <a:fld id="{526E19FE-7254-FB46-9FD2-44BC5921542B}" type="datetime1">
              <a:rPr lang="en-US" smtClean="0"/>
              <a:pPr/>
              <a:t>4/27/2026</a:t>
            </a:fld>
            <a:endParaRPr lang="en-US"/>
          </a:p>
        </p:txBody>
      </p:sp>
      <p:sp>
        <p:nvSpPr>
          <p:cNvPr id="10" name="Slide Number Placeholder 9">
            <a:extLst>
              <a:ext uri="{FF2B5EF4-FFF2-40B4-BE49-F238E27FC236}">
                <a16:creationId xmlns:a16="http://schemas.microsoft.com/office/drawing/2014/main" id="{6C338948-5206-2009-502E-8521B0EB3190}"/>
              </a:ext>
            </a:extLst>
          </p:cNvPr>
          <p:cNvSpPr>
            <a:spLocks noGrp="1"/>
          </p:cNvSpPr>
          <p:nvPr>
            <p:ph type="sldNum" sz="quarter" idx="16"/>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518058224"/>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bg1"/>
        </a:solidFill>
        <a:effectLst/>
      </p:bgPr>
    </p:bg>
    <p:spTree>
      <p:nvGrpSpPr>
        <p:cNvPr id="1" name=""/>
        <p:cNvGrpSpPr/>
        <p:nvPr/>
      </p:nvGrpSpPr>
      <p:grpSpPr>
        <a:xfrm>
          <a:off x="0" y="0"/>
          <a:ext cx="0" cy="0"/>
          <a:chOff x="0" y="0"/>
          <a:chExt cx="0" cy="0"/>
        </a:xfrm>
      </p:grpSpPr>
      <p:pic>
        <p:nvPicPr>
          <p:cNvPr id="10" name="Picture 9" descr="A blurry image of a blue and pink gradient&#10;&#10;AI-generated content may be incorrect.">
            <a:extLst>
              <a:ext uri="{FF2B5EF4-FFF2-40B4-BE49-F238E27FC236}">
                <a16:creationId xmlns:a16="http://schemas.microsoft.com/office/drawing/2014/main" id="{18F0C9B0-AF1D-9CFD-7855-74E7CE9B3A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7">
            <a:extLst>
              <a:ext uri="{FF2B5EF4-FFF2-40B4-BE49-F238E27FC236}">
                <a16:creationId xmlns:a16="http://schemas.microsoft.com/office/drawing/2014/main" id="{74D1B34B-D7BF-2028-43E6-ED370A44C4A4}"/>
              </a:ext>
            </a:extLst>
          </p:cNvPr>
          <p:cNvSpPr>
            <a:spLocks noGrp="1"/>
          </p:cNvSpPr>
          <p:nvPr>
            <p:ph type="title" hasCustomPrompt="1"/>
          </p:nvPr>
        </p:nvSpPr>
        <p:spPr>
          <a:xfrm>
            <a:off x="1066800" y="4844735"/>
            <a:ext cx="5029200" cy="908365"/>
          </a:xfrm>
        </p:spPr>
        <p:txBody>
          <a:bodyPr>
            <a:normAutofit/>
          </a:bodyPr>
          <a:lstStyle>
            <a:lvl1pPr>
              <a:lnSpc>
                <a:spcPct val="120000"/>
              </a:lnSpc>
              <a:defRPr sz="2000" cap="all" baseline="0">
                <a:latin typeface="+mn-lt"/>
              </a:defRPr>
            </a:lvl1pPr>
          </a:lstStyle>
          <a:p>
            <a:r>
              <a:rPr lang="en-US"/>
              <a:t>Quote Author</a:t>
            </a:r>
          </a:p>
        </p:txBody>
      </p:sp>
      <p:sp>
        <p:nvSpPr>
          <p:cNvPr id="5" name="Content Placeholder 6">
            <a:extLst>
              <a:ext uri="{FF2B5EF4-FFF2-40B4-BE49-F238E27FC236}">
                <a16:creationId xmlns:a16="http://schemas.microsoft.com/office/drawing/2014/main" id="{1F645DC6-13F2-2059-DFE2-83FA308EE884}"/>
              </a:ext>
            </a:extLst>
          </p:cNvPr>
          <p:cNvSpPr>
            <a:spLocks noGrp="1"/>
          </p:cNvSpPr>
          <p:nvPr>
            <p:ph sz="quarter" idx="13" hasCustomPrompt="1"/>
          </p:nvPr>
        </p:nvSpPr>
        <p:spPr>
          <a:xfrm>
            <a:off x="1066800" y="1600200"/>
            <a:ext cx="9601200" cy="3200400"/>
          </a:xfrm>
        </p:spPr>
        <p:txBody>
          <a:bodyPr anchor="ctr">
            <a:normAutofit/>
          </a:bodyPr>
          <a:lstStyle>
            <a:lvl1pPr marL="164592" indent="-164592">
              <a:lnSpc>
                <a:spcPct val="100000"/>
              </a:lnSpc>
              <a:spcBef>
                <a:spcPts val="0"/>
              </a:spcBef>
              <a:buNone/>
              <a:defRPr sz="5400" b="0" i="0">
                <a:solidFill>
                  <a:schemeClr val="tx1"/>
                </a:solidFill>
                <a:latin typeface="+mj-lt"/>
                <a:cs typeface="Biome" panose="020B0503030204020804" pitchFamily="34" charset="0"/>
              </a:defRPr>
            </a:lvl1pPr>
          </a:lstStyle>
          <a:p>
            <a:pPr lvl="0"/>
            <a:r>
              <a:rPr lang="en-US"/>
              <a:t>Click to add Quote</a:t>
            </a:r>
          </a:p>
        </p:txBody>
      </p:sp>
      <p:sp>
        <p:nvSpPr>
          <p:cNvPr id="6" name="Footer Placeholder 5">
            <a:extLst>
              <a:ext uri="{FF2B5EF4-FFF2-40B4-BE49-F238E27FC236}">
                <a16:creationId xmlns:a16="http://schemas.microsoft.com/office/drawing/2014/main" id="{E3D509C4-DABE-4B7F-40EF-4DA2C790862E}"/>
              </a:ext>
            </a:extLst>
          </p:cNvPr>
          <p:cNvSpPr>
            <a:spLocks noGrp="1"/>
          </p:cNvSpPr>
          <p:nvPr>
            <p:ph type="ftr" sz="quarter" idx="15"/>
          </p:nvPr>
        </p:nvSpPr>
        <p:spPr/>
        <p:txBody>
          <a:bodyPr/>
          <a:lstStyle/>
          <a:p>
            <a:r>
              <a:rPr lang="en-US"/>
              <a:t>Sample Footer Text</a:t>
            </a:r>
          </a:p>
        </p:txBody>
      </p:sp>
      <p:sp>
        <p:nvSpPr>
          <p:cNvPr id="3" name="Date Placeholder 2">
            <a:extLst>
              <a:ext uri="{FF2B5EF4-FFF2-40B4-BE49-F238E27FC236}">
                <a16:creationId xmlns:a16="http://schemas.microsoft.com/office/drawing/2014/main" id="{B7F29BF7-2AD1-B9DE-EEC6-83A22292A1C6}"/>
              </a:ext>
            </a:extLst>
          </p:cNvPr>
          <p:cNvSpPr>
            <a:spLocks noGrp="1"/>
          </p:cNvSpPr>
          <p:nvPr>
            <p:ph type="dt" sz="half" idx="14"/>
          </p:nvPr>
        </p:nvSpPr>
        <p:spPr/>
        <p:txBody>
          <a:bodyPr/>
          <a:lstStyle/>
          <a:p>
            <a:fld id="{2138E274-D707-074B-90C0-1378B345261A}" type="datetime1">
              <a:rPr lang="en-US" smtClean="0"/>
              <a:t>4/27/2026</a:t>
            </a:fld>
            <a:endParaRPr lang="en-US"/>
          </a:p>
        </p:txBody>
      </p:sp>
      <p:sp>
        <p:nvSpPr>
          <p:cNvPr id="7" name="Slide Number Placeholder 6">
            <a:extLst>
              <a:ext uri="{FF2B5EF4-FFF2-40B4-BE49-F238E27FC236}">
                <a16:creationId xmlns:a16="http://schemas.microsoft.com/office/drawing/2014/main" id="{7A93B82C-1E23-A361-E81B-EC0F4E0B205F}"/>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9124239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2">
    <p:bg>
      <p:bgPr>
        <a:solidFill>
          <a:schemeClr val="bg1"/>
        </a:solidFill>
        <a:effectLst/>
      </p:bgPr>
    </p:bg>
    <p:spTree>
      <p:nvGrpSpPr>
        <p:cNvPr id="1" name=""/>
        <p:cNvGrpSpPr/>
        <p:nvPr/>
      </p:nvGrpSpPr>
      <p:grpSpPr>
        <a:xfrm>
          <a:off x="0" y="0"/>
          <a:ext cx="0" cy="0"/>
          <a:chOff x="0" y="0"/>
          <a:chExt cx="0" cy="0"/>
        </a:xfrm>
      </p:grpSpPr>
      <p:pic>
        <p:nvPicPr>
          <p:cNvPr id="9" name="Picture 8" descr="A close up of a purple and pink background&#10;&#10;AI-generated content may be incorrect.">
            <a:extLst>
              <a:ext uri="{FF2B5EF4-FFF2-40B4-BE49-F238E27FC236}">
                <a16:creationId xmlns:a16="http://schemas.microsoft.com/office/drawing/2014/main" id="{09A46DC2-ADBE-3172-A0EF-A2567FA9E8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Graphic 7">
            <a:extLst>
              <a:ext uri="{FF2B5EF4-FFF2-40B4-BE49-F238E27FC236}">
                <a16:creationId xmlns:a16="http://schemas.microsoft.com/office/drawing/2014/main" id="{66A2100B-5C8E-46D9-F837-A55BB181D002}"/>
              </a:ext>
            </a:extLst>
          </p:cNvPr>
          <p:cNvSpPr/>
          <p:nvPr/>
        </p:nvSpPr>
        <p:spPr>
          <a:xfrm>
            <a:off x="2702" y="0"/>
            <a:ext cx="12185680" cy="6858000"/>
          </a:xfrm>
          <a:custGeom>
            <a:avLst/>
            <a:gdLst>
              <a:gd name="connsiteX0" fmla="*/ 12185680 w 12185680"/>
              <a:gd name="connsiteY0" fmla="*/ 6858000 h 6858000"/>
              <a:gd name="connsiteX1" fmla="*/ 0 w 12185680"/>
              <a:gd name="connsiteY1" fmla="*/ 6858000 h 6858000"/>
              <a:gd name="connsiteX2" fmla="*/ 0 w 12185680"/>
              <a:gd name="connsiteY2" fmla="*/ 0 h 6858000"/>
              <a:gd name="connsiteX3" fmla="*/ 12185680 w 12185680"/>
              <a:gd name="connsiteY3" fmla="*/ 0 h 6858000"/>
              <a:gd name="connsiteX4" fmla="*/ 12185680 w 12185680"/>
              <a:gd name="connsiteY4" fmla="*/ 6858000 h 6858000"/>
              <a:gd name="connsiteX5" fmla="*/ 1415314 w 12185680"/>
              <a:gd name="connsiteY5" fmla="*/ 152400 h 6858000"/>
              <a:gd name="connsiteX6" fmla="*/ 1066246 w 12185680"/>
              <a:gd name="connsiteY6" fmla="*/ 501650 h 6858000"/>
              <a:gd name="connsiteX7" fmla="*/ 1066246 w 12185680"/>
              <a:gd name="connsiteY7" fmla="*/ 1716595 h 6858000"/>
              <a:gd name="connsiteX8" fmla="*/ 717178 w 12185680"/>
              <a:gd name="connsiteY8" fmla="*/ 2065845 h 6858000"/>
              <a:gd name="connsiteX9" fmla="*/ 501389 w 12185680"/>
              <a:gd name="connsiteY9" fmla="*/ 2065845 h 6858000"/>
              <a:gd name="connsiteX10" fmla="*/ 152321 w 12185680"/>
              <a:gd name="connsiteY10" fmla="*/ 2415096 h 6858000"/>
              <a:gd name="connsiteX11" fmla="*/ 152321 w 12185680"/>
              <a:gd name="connsiteY11" fmla="*/ 6356350 h 6858000"/>
              <a:gd name="connsiteX12" fmla="*/ 501389 w 12185680"/>
              <a:gd name="connsiteY12" fmla="*/ 6705600 h 6858000"/>
              <a:gd name="connsiteX13" fmla="*/ 6657710 w 12185680"/>
              <a:gd name="connsiteY13" fmla="*/ 6705600 h 6858000"/>
              <a:gd name="connsiteX14" fmla="*/ 7006778 w 12185680"/>
              <a:gd name="connsiteY14" fmla="*/ 6356350 h 6858000"/>
              <a:gd name="connsiteX15" fmla="*/ 7006778 w 12185680"/>
              <a:gd name="connsiteY15" fmla="*/ 5615496 h 6858000"/>
              <a:gd name="connsiteX16" fmla="*/ 7355846 w 12185680"/>
              <a:gd name="connsiteY16" fmla="*/ 5266246 h 6858000"/>
              <a:gd name="connsiteX17" fmla="*/ 11684292 w 12185680"/>
              <a:gd name="connsiteY17" fmla="*/ 5266246 h 6858000"/>
              <a:gd name="connsiteX18" fmla="*/ 12033360 w 12185680"/>
              <a:gd name="connsiteY18" fmla="*/ 4916996 h 6858000"/>
              <a:gd name="connsiteX19" fmla="*/ 12033360 w 12185680"/>
              <a:gd name="connsiteY19" fmla="*/ 1043496 h 6858000"/>
              <a:gd name="connsiteX20" fmla="*/ 11684292 w 12185680"/>
              <a:gd name="connsiteY20" fmla="*/ 694246 h 6858000"/>
              <a:gd name="connsiteX21" fmla="*/ 10476261 w 12185680"/>
              <a:gd name="connsiteY21" fmla="*/ 694246 h 6858000"/>
              <a:gd name="connsiteX22" fmla="*/ 10205575 w 12185680"/>
              <a:gd name="connsiteY22" fmla="*/ 430318 h 6858000"/>
              <a:gd name="connsiteX23" fmla="*/ 10205385 w 12185680"/>
              <a:gd name="connsiteY23" fmla="*/ 416328 h 6858000"/>
              <a:gd name="connsiteX24" fmla="*/ 9934698 w 12185680"/>
              <a:gd name="connsiteY24" fmla="*/ 152400 h 6858000"/>
              <a:gd name="connsiteX25" fmla="*/ 1415314 w 12185680"/>
              <a:gd name="connsiteY25" fmla="*/ 1524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85680" h="6858000">
                <a:moveTo>
                  <a:pt x="12185680" y="6858000"/>
                </a:moveTo>
                <a:lnTo>
                  <a:pt x="0" y="6858000"/>
                </a:lnTo>
                <a:lnTo>
                  <a:pt x="0" y="0"/>
                </a:lnTo>
                <a:lnTo>
                  <a:pt x="12185680" y="0"/>
                </a:lnTo>
                <a:lnTo>
                  <a:pt x="12185680" y="6858000"/>
                </a:lnTo>
                <a:close/>
                <a:moveTo>
                  <a:pt x="1415314" y="152400"/>
                </a:moveTo>
                <a:cubicBezTo>
                  <a:pt x="1222527" y="152400"/>
                  <a:pt x="1066246" y="308764"/>
                  <a:pt x="1066246" y="501650"/>
                </a:cubicBezTo>
                <a:lnTo>
                  <a:pt x="1066246" y="1716595"/>
                </a:lnTo>
                <a:cubicBezTo>
                  <a:pt x="1066246" y="1909483"/>
                  <a:pt x="909959" y="2065845"/>
                  <a:pt x="717178" y="2065845"/>
                </a:cubicBezTo>
                <a:lnTo>
                  <a:pt x="501389" y="2065845"/>
                </a:lnTo>
                <a:cubicBezTo>
                  <a:pt x="308604" y="2065845"/>
                  <a:pt x="152321" y="2222208"/>
                  <a:pt x="152321" y="2415096"/>
                </a:cubicBezTo>
                <a:lnTo>
                  <a:pt x="152321" y="6356350"/>
                </a:lnTo>
                <a:cubicBezTo>
                  <a:pt x="152321" y="6549263"/>
                  <a:pt x="308604" y="6705600"/>
                  <a:pt x="501389" y="6705600"/>
                </a:cubicBezTo>
                <a:lnTo>
                  <a:pt x="6657710" y="6705600"/>
                </a:lnTo>
                <a:cubicBezTo>
                  <a:pt x="6850459" y="6705600"/>
                  <a:pt x="7006778" y="6549263"/>
                  <a:pt x="7006778" y="6356350"/>
                </a:cubicBezTo>
                <a:lnTo>
                  <a:pt x="7006778" y="5615496"/>
                </a:lnTo>
                <a:cubicBezTo>
                  <a:pt x="7006778" y="5422608"/>
                  <a:pt x="7163034" y="5266246"/>
                  <a:pt x="7355846" y="5266246"/>
                </a:cubicBezTo>
                <a:lnTo>
                  <a:pt x="11684292" y="5266246"/>
                </a:lnTo>
                <a:cubicBezTo>
                  <a:pt x="11877041" y="5266246"/>
                  <a:pt x="12033360" y="5109883"/>
                  <a:pt x="12033360" y="4916996"/>
                </a:cubicBezTo>
                <a:lnTo>
                  <a:pt x="12033360" y="1043496"/>
                </a:lnTo>
                <a:cubicBezTo>
                  <a:pt x="12033360" y="850608"/>
                  <a:pt x="11877041" y="694246"/>
                  <a:pt x="11684292" y="694246"/>
                </a:cubicBezTo>
                <a:lnTo>
                  <a:pt x="10476261" y="694246"/>
                </a:lnTo>
                <a:cubicBezTo>
                  <a:pt x="10329082" y="694246"/>
                  <a:pt x="10209256" y="576712"/>
                  <a:pt x="10205575" y="430318"/>
                </a:cubicBezTo>
                <a:lnTo>
                  <a:pt x="10205385" y="416328"/>
                </a:lnTo>
                <a:cubicBezTo>
                  <a:pt x="10201703" y="269934"/>
                  <a:pt x="10081941" y="152400"/>
                  <a:pt x="9934698" y="152400"/>
                </a:cubicBezTo>
                <a:lnTo>
                  <a:pt x="1415314" y="152400"/>
                </a:lnTo>
                <a:close/>
              </a:path>
            </a:pathLst>
          </a:custGeom>
          <a:solidFill>
            <a:schemeClr val="bg1"/>
          </a:solidFill>
          <a:ln w="6347" cap="flat">
            <a:noFill/>
            <a:prstDash val="solid"/>
            <a:miter/>
          </a:ln>
        </p:spPr>
        <p:txBody>
          <a:bodyPr rtlCol="0" anchor="ctr"/>
          <a:lstStyle/>
          <a:p>
            <a:endParaRPr lang="en-US"/>
          </a:p>
        </p:txBody>
      </p:sp>
      <p:sp>
        <p:nvSpPr>
          <p:cNvPr id="3" name="Title 2">
            <a:extLst>
              <a:ext uri="{FF2B5EF4-FFF2-40B4-BE49-F238E27FC236}">
                <a16:creationId xmlns:a16="http://schemas.microsoft.com/office/drawing/2014/main" id="{19A82F1C-EC6C-9A58-5333-DAA0CCC0D9E7}"/>
              </a:ext>
            </a:extLst>
          </p:cNvPr>
          <p:cNvSpPr>
            <a:spLocks noGrp="1"/>
          </p:cNvSpPr>
          <p:nvPr>
            <p:ph type="title" hasCustomPrompt="1"/>
          </p:nvPr>
        </p:nvSpPr>
        <p:spPr>
          <a:xfrm>
            <a:off x="7467600" y="5410201"/>
            <a:ext cx="4343400" cy="1295400"/>
          </a:xfrm>
        </p:spPr>
        <p:txBody>
          <a:bodyPr anchor="ctr">
            <a:normAutofit/>
          </a:bodyPr>
          <a:lstStyle>
            <a:lvl1pPr>
              <a:lnSpc>
                <a:spcPct val="120000"/>
              </a:lnSpc>
              <a:defRPr sz="2000" cap="all" baseline="0">
                <a:latin typeface="+mn-lt"/>
              </a:defRPr>
            </a:lvl1pPr>
          </a:lstStyle>
          <a:p>
            <a:r>
              <a:rPr lang="en-US"/>
              <a:t>Quote Author</a:t>
            </a:r>
          </a:p>
        </p:txBody>
      </p:sp>
      <p:sp>
        <p:nvSpPr>
          <p:cNvPr id="5" name="Content Placeholder 6">
            <a:extLst>
              <a:ext uri="{FF2B5EF4-FFF2-40B4-BE49-F238E27FC236}">
                <a16:creationId xmlns:a16="http://schemas.microsoft.com/office/drawing/2014/main" id="{7370BB19-9C3E-4752-84BE-FE86850C4FE1}"/>
              </a:ext>
            </a:extLst>
          </p:cNvPr>
          <p:cNvSpPr>
            <a:spLocks noGrp="1"/>
          </p:cNvSpPr>
          <p:nvPr>
            <p:ph sz="quarter" idx="13" hasCustomPrompt="1"/>
          </p:nvPr>
        </p:nvSpPr>
        <p:spPr>
          <a:xfrm>
            <a:off x="1524000" y="1600200"/>
            <a:ext cx="9144000" cy="3200400"/>
          </a:xfrm>
        </p:spPr>
        <p:txBody>
          <a:bodyPr anchor="ctr">
            <a:normAutofit/>
          </a:bodyPr>
          <a:lstStyle>
            <a:lvl1pPr marL="164592" indent="-164592">
              <a:lnSpc>
                <a:spcPct val="100000"/>
              </a:lnSpc>
              <a:spcBef>
                <a:spcPts val="0"/>
              </a:spcBef>
              <a:buNone/>
              <a:defRPr sz="5400" b="0" i="0">
                <a:solidFill>
                  <a:schemeClr val="tx1"/>
                </a:solidFill>
                <a:latin typeface="+mj-lt"/>
                <a:cs typeface="Biome" panose="020B0503030204020804" pitchFamily="34" charset="0"/>
              </a:defRPr>
            </a:lvl1pPr>
          </a:lstStyle>
          <a:p>
            <a:pPr lvl="0"/>
            <a:r>
              <a:rPr lang="en-US"/>
              <a:t>Click to add Quote</a:t>
            </a:r>
          </a:p>
        </p:txBody>
      </p:sp>
    </p:spTree>
    <p:extLst>
      <p:ext uri="{BB962C8B-B14F-4D97-AF65-F5344CB8AC3E}">
        <p14:creationId xmlns:p14="http://schemas.microsoft.com/office/powerpoint/2010/main" val="4093181682"/>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e 3">
    <p:bg>
      <p:bgRef idx="1001">
        <a:schemeClr val="bg1"/>
      </p:bgRef>
    </p:bg>
    <p:spTree>
      <p:nvGrpSpPr>
        <p:cNvPr id="1" name=""/>
        <p:cNvGrpSpPr/>
        <p:nvPr/>
      </p:nvGrpSpPr>
      <p:grpSpPr>
        <a:xfrm>
          <a:off x="0" y="0"/>
          <a:ext cx="0" cy="0"/>
          <a:chOff x="0" y="0"/>
          <a:chExt cx="0" cy="0"/>
        </a:xfrm>
      </p:grpSpPr>
      <p:pic>
        <p:nvPicPr>
          <p:cNvPr id="11" name="Picture 10" descr="A close up of a bubble&#10;&#10;AI-generated content may be incorrect.">
            <a:extLst>
              <a:ext uri="{FF2B5EF4-FFF2-40B4-BE49-F238E27FC236}">
                <a16:creationId xmlns:a16="http://schemas.microsoft.com/office/drawing/2014/main" id="{084ED489-7A1D-A5F2-BA2C-402A4A6E31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7">
            <a:extLst>
              <a:ext uri="{FF2B5EF4-FFF2-40B4-BE49-F238E27FC236}">
                <a16:creationId xmlns:a16="http://schemas.microsoft.com/office/drawing/2014/main" id="{3FB40D68-689C-C890-D6D8-567972DF034F}"/>
              </a:ext>
            </a:extLst>
          </p:cNvPr>
          <p:cNvSpPr>
            <a:spLocks noGrp="1"/>
          </p:cNvSpPr>
          <p:nvPr>
            <p:ph type="title" hasCustomPrompt="1"/>
          </p:nvPr>
        </p:nvSpPr>
        <p:spPr>
          <a:xfrm>
            <a:off x="414130" y="4876800"/>
            <a:ext cx="5936974" cy="1330779"/>
          </a:xfrm>
        </p:spPr>
        <p:txBody>
          <a:bodyPr>
            <a:normAutofit/>
          </a:bodyPr>
          <a:lstStyle>
            <a:lvl1pPr>
              <a:lnSpc>
                <a:spcPct val="120000"/>
              </a:lnSpc>
              <a:defRPr sz="2000" cap="all" baseline="0">
                <a:latin typeface="+mn-lt"/>
              </a:defRPr>
            </a:lvl1pPr>
          </a:lstStyle>
          <a:p>
            <a:r>
              <a:rPr lang="en-US"/>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381000" y="1600200"/>
            <a:ext cx="10972800" cy="3159580"/>
          </a:xfrm>
        </p:spPr>
        <p:txBody>
          <a:bodyPr anchor="ctr">
            <a:normAutofit/>
          </a:bodyPr>
          <a:lstStyle>
            <a:lvl1pPr marL="164592" indent="-164592">
              <a:lnSpc>
                <a:spcPct val="100000"/>
              </a:lnSpc>
              <a:spcBef>
                <a:spcPts val="0"/>
              </a:spcBef>
              <a:buNone/>
              <a:defRPr sz="6000" b="0" i="0">
                <a:solidFill>
                  <a:schemeClr val="tx1"/>
                </a:solidFill>
                <a:latin typeface="+mj-lt"/>
                <a:cs typeface="Biome" panose="020B0503030204020804" pitchFamily="34" charset="0"/>
              </a:defRPr>
            </a:lvl1pPr>
          </a:lstStyle>
          <a:p>
            <a:pPr lvl="0"/>
            <a:r>
              <a:rPr lang="en-US"/>
              <a:t>Click to add Quote</a:t>
            </a:r>
          </a:p>
        </p:txBody>
      </p:sp>
      <p:sp>
        <p:nvSpPr>
          <p:cNvPr id="4" name="Footer Placeholder 3">
            <a:extLst>
              <a:ext uri="{FF2B5EF4-FFF2-40B4-BE49-F238E27FC236}">
                <a16:creationId xmlns:a16="http://schemas.microsoft.com/office/drawing/2014/main" id="{3742436F-3E48-5C39-5A18-376A304D141A}"/>
              </a:ext>
            </a:extLst>
          </p:cNvPr>
          <p:cNvSpPr>
            <a:spLocks noGrp="1"/>
          </p:cNvSpPr>
          <p:nvPr>
            <p:ph type="ftr" sz="quarter" idx="15"/>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4A553C6C-2B4F-F6AA-0CF7-A9ADD74C2441}"/>
              </a:ext>
            </a:extLst>
          </p:cNvPr>
          <p:cNvSpPr>
            <a:spLocks noGrp="1"/>
          </p:cNvSpPr>
          <p:nvPr>
            <p:ph type="dt" sz="half" idx="14"/>
          </p:nvPr>
        </p:nvSpPr>
        <p:spPr/>
        <p:txBody>
          <a:bodyPr/>
          <a:lstStyle>
            <a:lvl1pPr>
              <a:defRPr>
                <a:solidFill>
                  <a:schemeClr val="tx1"/>
                </a:solidFill>
              </a:defRPr>
            </a:lvl1pPr>
          </a:lstStyle>
          <a:p>
            <a:fld id="{88E87FA6-3C50-8748-8507-409D2A1BA905}" type="datetime1">
              <a:rPr lang="en-US" smtClean="0"/>
              <a:t>4/27/2026</a:t>
            </a:fld>
            <a:endParaRPr lang="en-US"/>
          </a:p>
        </p:txBody>
      </p:sp>
      <p:sp>
        <p:nvSpPr>
          <p:cNvPr id="5" name="Slide Number Placeholder 4">
            <a:extLst>
              <a:ext uri="{FF2B5EF4-FFF2-40B4-BE49-F238E27FC236}">
                <a16:creationId xmlns:a16="http://schemas.microsoft.com/office/drawing/2014/main" id="{8D6BEDF4-5C68-6DDB-E70C-F6B66866AE70}"/>
              </a:ext>
            </a:extLst>
          </p:cNvPr>
          <p:cNvSpPr>
            <a:spLocks noGrp="1"/>
          </p:cNvSpPr>
          <p:nvPr>
            <p:ph type="sldNum" sz="quarter" idx="16"/>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688691283"/>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1"/>
      </p:bgRef>
    </p:bg>
    <p:spTree>
      <p:nvGrpSpPr>
        <p:cNvPr id="1" name=""/>
        <p:cNvGrpSpPr/>
        <p:nvPr/>
      </p:nvGrpSpPr>
      <p:grpSpPr>
        <a:xfrm>
          <a:off x="0" y="0"/>
          <a:ext cx="0" cy="0"/>
          <a:chOff x="0" y="0"/>
          <a:chExt cx="0" cy="0"/>
        </a:xfrm>
      </p:grpSpPr>
      <p:pic>
        <p:nvPicPr>
          <p:cNvPr id="10" name="Picture 9" descr="A blue and pink background&#10;&#10;AI-generated content may be incorrect.">
            <a:extLst>
              <a:ext uri="{FF2B5EF4-FFF2-40B4-BE49-F238E27FC236}">
                <a16:creationId xmlns:a16="http://schemas.microsoft.com/office/drawing/2014/main" id="{83A779BB-AB0F-056F-6486-83143FD5A6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81001" y="1600200"/>
            <a:ext cx="10744200" cy="1828800"/>
          </a:xfrm>
          <a:prstGeom prst="rect">
            <a:avLst/>
          </a:prstGeom>
        </p:spPr>
        <p:txBody>
          <a:bodyPr anchor="t">
            <a:normAutofit/>
          </a:bodyPr>
          <a:lstStyle>
            <a:lvl1pPr>
              <a:defRPr sz="7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380937" y="3429000"/>
            <a:ext cx="10747186" cy="2743200"/>
          </a:xfrm>
        </p:spPr>
        <p:txBody>
          <a:bodyPr/>
          <a:lstStyle>
            <a:lvl1pPr marL="0" indent="0">
              <a:buNone/>
              <a:defRPr sz="1600">
                <a:solidFill>
                  <a:schemeClr val="tx1"/>
                </a:solidFill>
              </a:defRPr>
            </a:lvl1pPr>
            <a:lvl2pPr marL="228600" indent="0">
              <a:buNone/>
              <a:defRPr sz="1600">
                <a:solidFill>
                  <a:schemeClr val="tx1"/>
                </a:solidFill>
              </a:defRPr>
            </a:lvl2pPr>
            <a:lvl3pPr marL="457200" indent="0">
              <a:buNone/>
              <a:defRPr sz="1600">
                <a:solidFill>
                  <a:schemeClr val="tx1"/>
                </a:solidFill>
              </a:defRPr>
            </a:lvl3pPr>
            <a:lvl4pPr marL="685800" indent="0">
              <a:buNone/>
              <a:defRPr sz="1600">
                <a:solidFill>
                  <a:schemeClr val="tx1"/>
                </a:solidFill>
              </a:defRPr>
            </a:lvl4pPr>
            <a:lvl5pPr marL="914400" indent="0">
              <a:buNone/>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9D98AA8-7753-5656-7CA8-417FCD629738}"/>
              </a:ext>
            </a:extLst>
          </p:cNvPr>
          <p:cNvSpPr>
            <a:spLocks noGrp="1"/>
          </p:cNvSpPr>
          <p:nvPr>
            <p:ph type="ftr" sz="quarter" idx="15"/>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2E445596-CA02-23EA-82B9-B14918457C9D}"/>
              </a:ext>
            </a:extLst>
          </p:cNvPr>
          <p:cNvSpPr>
            <a:spLocks noGrp="1"/>
          </p:cNvSpPr>
          <p:nvPr>
            <p:ph type="dt" sz="half" idx="14"/>
          </p:nvPr>
        </p:nvSpPr>
        <p:spPr/>
        <p:txBody>
          <a:bodyPr/>
          <a:lstStyle>
            <a:lvl1pPr>
              <a:defRPr>
                <a:solidFill>
                  <a:schemeClr val="tx1"/>
                </a:solidFill>
              </a:defRPr>
            </a:lvl1pPr>
          </a:lstStyle>
          <a:p>
            <a:fld id="{09DD0BF5-CA27-A04C-967E-C46BC4852727}" type="datetime1">
              <a:rPr lang="en-US" smtClean="0"/>
              <a:pPr/>
              <a:t>4/27/2026</a:t>
            </a:fld>
            <a:endParaRPr lang="en-US"/>
          </a:p>
        </p:txBody>
      </p:sp>
      <p:sp>
        <p:nvSpPr>
          <p:cNvPr id="5" name="Slide Number Placeholder 4">
            <a:extLst>
              <a:ext uri="{FF2B5EF4-FFF2-40B4-BE49-F238E27FC236}">
                <a16:creationId xmlns:a16="http://schemas.microsoft.com/office/drawing/2014/main" id="{6513D4CD-5010-564F-B5B4-562B93697493}"/>
              </a:ext>
            </a:extLst>
          </p:cNvPr>
          <p:cNvSpPr>
            <a:spLocks noGrp="1"/>
          </p:cNvSpPr>
          <p:nvPr>
            <p:ph type="sldNum" sz="quarter" idx="16"/>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722860961"/>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81000" y="1663180"/>
            <a:ext cx="8226553" cy="1842020"/>
          </a:xfrm>
          <a:prstGeom prst="rect">
            <a:avLst/>
          </a:prstGeom>
        </p:spPr>
        <p:txBody>
          <a:bodyPr anchor="b">
            <a:noAutofit/>
          </a:bodyPr>
          <a:lstStyle>
            <a:lvl1pPr>
              <a:defRPr sz="7200">
                <a:solidFill>
                  <a:schemeClr val="tx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381128" y="3657600"/>
            <a:ext cx="8226425" cy="1689620"/>
          </a:xfrm>
        </p:spPr>
        <p:txBody>
          <a:bodyPr>
            <a:normAutofit/>
          </a:bodyPr>
          <a:lstStyle>
            <a:lvl1pPr marL="0" indent="0">
              <a:buNone/>
              <a:defRPr sz="1800">
                <a:solidFill>
                  <a:schemeClr val="tx1"/>
                </a:solidFill>
              </a:defRPr>
            </a:lvl1pPr>
            <a:lvl2pPr marL="228600" indent="0">
              <a:buNone/>
              <a:defRPr sz="1600">
                <a:solidFill>
                  <a:schemeClr val="tx1"/>
                </a:solidFill>
              </a:defRPr>
            </a:lvl2pPr>
            <a:lvl3pPr marL="457200" indent="0">
              <a:buNone/>
              <a:defRPr sz="1400">
                <a:solidFill>
                  <a:schemeClr val="tx1"/>
                </a:solidFill>
              </a:defRPr>
            </a:lvl3pPr>
            <a:lvl4pPr marL="685800" indent="0">
              <a:buNone/>
              <a:defRPr sz="1400">
                <a:solidFill>
                  <a:schemeClr val="tx1"/>
                </a:solidFill>
              </a:defRPr>
            </a:lvl4pPr>
            <a:lvl5pPr marL="914400" indent="0">
              <a:buNone/>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720FF9D-2FDC-479B-8067-BE09112767E3}"/>
              </a:ext>
            </a:extLst>
          </p:cNvPr>
          <p:cNvSpPr>
            <a:spLocks noGrp="1"/>
          </p:cNvSpPr>
          <p:nvPr>
            <p:ph type="ftr" sz="quarter" idx="16"/>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F73513EE-DA6F-493D-D79A-DB63A6DE89A2}"/>
              </a:ext>
            </a:extLst>
          </p:cNvPr>
          <p:cNvSpPr>
            <a:spLocks noGrp="1"/>
          </p:cNvSpPr>
          <p:nvPr>
            <p:ph type="dt" sz="half" idx="15"/>
          </p:nvPr>
        </p:nvSpPr>
        <p:spPr/>
        <p:txBody>
          <a:bodyPr/>
          <a:lstStyle>
            <a:lvl1pPr>
              <a:defRPr>
                <a:solidFill>
                  <a:schemeClr val="tx1"/>
                </a:solidFill>
              </a:defRPr>
            </a:lvl1pPr>
          </a:lstStyle>
          <a:p>
            <a:fld id="{67464449-D5FC-7145-944F-5DCEC882B5C4}" type="datetime1">
              <a:rPr lang="en-US" smtClean="0"/>
              <a:pPr/>
              <a:t>4/27/2026</a:t>
            </a:fld>
            <a:endParaRPr lang="en-US"/>
          </a:p>
        </p:txBody>
      </p:sp>
      <p:sp>
        <p:nvSpPr>
          <p:cNvPr id="5" name="Slide Number Placeholder 4">
            <a:extLst>
              <a:ext uri="{FF2B5EF4-FFF2-40B4-BE49-F238E27FC236}">
                <a16:creationId xmlns:a16="http://schemas.microsoft.com/office/drawing/2014/main" id="{787F128B-EBE3-DEDC-3074-059B36D56FCE}"/>
              </a:ext>
            </a:extLst>
          </p:cNvPr>
          <p:cNvSpPr>
            <a:spLocks noGrp="1"/>
          </p:cNvSpPr>
          <p:nvPr>
            <p:ph type="sldNum" sz="quarter" idx="17"/>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4157009749"/>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AADE5D-9EBB-FD2B-6B9B-CB2C00AAE7C3}"/>
              </a:ext>
            </a:extLst>
          </p:cNvPr>
          <p:cNvSpPr>
            <a:spLocks noGrp="1"/>
          </p:cNvSpPr>
          <p:nvPr>
            <p:ph type="title"/>
          </p:nvPr>
        </p:nvSpPr>
        <p:spPr>
          <a:xfrm>
            <a:off x="381000" y="691835"/>
            <a:ext cx="11430000" cy="908365"/>
          </a:xfrm>
          <a:prstGeom prst="rect">
            <a:avLst/>
          </a:prstGeom>
        </p:spPr>
        <p:txBody>
          <a:bodyPr vert="horz" lIns="91440" tIns="45720" rIns="91440" bIns="45720" rtlCol="0" anchor="t">
            <a:normAutofit/>
          </a:bodyPr>
          <a:lstStyle/>
          <a:p>
            <a:r>
              <a:rPr lang="en-US"/>
              <a:t>Click to edit Master title style</a:t>
            </a:r>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381000" y="1825625"/>
            <a:ext cx="5257800" cy="4340540"/>
          </a:xfrm>
        </p:spPr>
        <p:txBody>
          <a:bodyPr/>
          <a:lstStyle>
            <a:lvl1pPr>
              <a:defRPr b="0" i="0">
                <a:latin typeface="+mn-lt"/>
              </a:defRPr>
            </a:lvl1pPr>
            <a:lvl2pPr>
              <a:defRPr b="0">
                <a:latin typeface="+mn-lt"/>
              </a:defRPr>
            </a:lvl2pPr>
            <a:lvl3pPr>
              <a:defRPr b="0">
                <a:latin typeface="+mn-lt"/>
              </a:defRPr>
            </a:lvl3pPr>
            <a:lvl4pPr>
              <a:defRPr b="0">
                <a:latin typeface="+mn-lt"/>
              </a:defRPr>
            </a:lvl4pPr>
            <a:lvl5pPr>
              <a:defRPr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553200" y="1825625"/>
            <a:ext cx="5257800" cy="4340540"/>
          </a:xfrm>
        </p:spPr>
        <p:txBody>
          <a:bodyPr/>
          <a:lstStyle>
            <a:lvl1pPr>
              <a:defRPr b="0" i="0">
                <a:latin typeface="+mn-lt"/>
              </a:defRPr>
            </a:lvl1pPr>
            <a:lvl2pPr>
              <a:defRPr b="0" i="0">
                <a:latin typeface="+mn-lt"/>
              </a:defRPr>
            </a:lvl2pPr>
            <a:lvl3pPr>
              <a:defRPr b="0" i="0">
                <a:latin typeface="+mn-lt"/>
              </a:defRPr>
            </a:lvl3pPr>
            <a:lvl4pPr>
              <a:defRPr b="0" i="0">
                <a:latin typeface="+mn-lt"/>
              </a:defRPr>
            </a:lvl4pPr>
            <a:lvl5pPr>
              <a:defRPr b="0" i="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0529E1D-85A3-AFE0-0936-A45EA8FEC503}"/>
              </a:ext>
            </a:extLst>
          </p:cNvPr>
          <p:cNvSpPr>
            <a:spLocks noGrp="1"/>
          </p:cNvSpPr>
          <p:nvPr>
            <p:ph type="ftr" sz="quarter" idx="18"/>
          </p:nvPr>
        </p:nvSpPr>
        <p:spPr/>
        <p:txBody>
          <a:bodyPr/>
          <a:lstStyle/>
          <a:p>
            <a:r>
              <a:rPr lang="en-US"/>
              <a:t>Sample Footer Text</a:t>
            </a:r>
          </a:p>
        </p:txBody>
      </p:sp>
      <p:sp>
        <p:nvSpPr>
          <p:cNvPr id="3" name="Date Placeholder 2">
            <a:extLst>
              <a:ext uri="{FF2B5EF4-FFF2-40B4-BE49-F238E27FC236}">
                <a16:creationId xmlns:a16="http://schemas.microsoft.com/office/drawing/2014/main" id="{73D344AB-8B83-76F2-09B9-2D606269ECC5}"/>
              </a:ext>
            </a:extLst>
          </p:cNvPr>
          <p:cNvSpPr>
            <a:spLocks noGrp="1"/>
          </p:cNvSpPr>
          <p:nvPr>
            <p:ph type="dt" sz="half" idx="17"/>
          </p:nvPr>
        </p:nvSpPr>
        <p:spPr/>
        <p:txBody>
          <a:bodyPr/>
          <a:lstStyle/>
          <a:p>
            <a:fld id="{A4EF2610-7DF8-C942-A8A1-C05E61FE4E13}" type="datetime1">
              <a:rPr lang="en-US" smtClean="0"/>
              <a:t>4/27/2026</a:t>
            </a:fld>
            <a:endParaRPr lang="en-US"/>
          </a:p>
        </p:txBody>
      </p:sp>
      <p:sp>
        <p:nvSpPr>
          <p:cNvPr id="7" name="Slide Number Placeholder 6">
            <a:extLst>
              <a:ext uri="{FF2B5EF4-FFF2-40B4-BE49-F238E27FC236}">
                <a16:creationId xmlns:a16="http://schemas.microsoft.com/office/drawing/2014/main" id="{1BE82BE9-2D98-AA2B-044A-3F2246C64032}"/>
              </a:ext>
            </a:extLst>
          </p:cNvPr>
          <p:cNvSpPr>
            <a:spLocks noGrp="1"/>
          </p:cNvSpPr>
          <p:nvPr>
            <p:ph type="sldNum" sz="quarter" idx="19"/>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062441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AD6F4F-390B-6FF8-9E31-3FB02C46F3D5}"/>
              </a:ext>
            </a:extLst>
          </p:cNvPr>
          <p:cNvSpPr>
            <a:spLocks noGrp="1"/>
          </p:cNvSpPr>
          <p:nvPr>
            <p:ph type="title"/>
          </p:nvPr>
        </p:nvSpPr>
        <p:spPr>
          <a:xfrm>
            <a:off x="380999" y="691835"/>
            <a:ext cx="11423901" cy="908365"/>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380999" y="1685735"/>
            <a:ext cx="5257801" cy="559834"/>
          </a:xfrm>
        </p:spPr>
        <p:txBody>
          <a:bodyPr anchor="ctr">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380999" y="2331103"/>
            <a:ext cx="5257801" cy="3835061"/>
          </a:xfrm>
        </p:spPr>
        <p:txBody>
          <a:bodyPr/>
          <a:lstStyle>
            <a:lvl1pPr>
              <a:defRPr b="0" i="0">
                <a:latin typeface="+mn-lt"/>
              </a:defRPr>
            </a:lvl1pPr>
            <a:lvl2pPr>
              <a:defRPr b="0" i="0">
                <a:latin typeface="+mn-lt"/>
              </a:defRPr>
            </a:lvl2pPr>
            <a:lvl3pPr>
              <a:defRPr b="0" i="0">
                <a:latin typeface="+mn-lt"/>
              </a:defRPr>
            </a:lvl3pPr>
            <a:lvl4pPr>
              <a:defRPr b="0" i="0">
                <a:latin typeface="+mn-lt"/>
              </a:defRPr>
            </a:lvl4pPr>
            <a:lvl5pPr>
              <a:defRPr b="0" i="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553202" y="1685735"/>
            <a:ext cx="5251698" cy="559834"/>
          </a:xfrm>
        </p:spPr>
        <p:txBody>
          <a:bodyPr anchor="ctr">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553202" y="2331103"/>
            <a:ext cx="5251698" cy="3835061"/>
          </a:xfrm>
        </p:spPr>
        <p:txBody>
          <a:bodyPr/>
          <a:lstStyle>
            <a:lvl1pPr>
              <a:defRPr b="0" i="0">
                <a:latin typeface="+mn-lt"/>
              </a:defRPr>
            </a:lvl1pPr>
            <a:lvl2pPr>
              <a:defRPr b="0">
                <a:latin typeface="+mn-lt"/>
              </a:defRPr>
            </a:lvl2pPr>
            <a:lvl3pPr>
              <a:defRPr b="0">
                <a:latin typeface="+mn-lt"/>
              </a:defRPr>
            </a:lvl3pPr>
            <a:lvl4pPr>
              <a:defRPr b="0">
                <a:latin typeface="+mn-lt"/>
              </a:defRPr>
            </a:lvl4pPr>
            <a:lvl5pPr>
              <a:defRPr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83F03A7F-FEC3-F367-DE4A-A57EE3DFBD55}"/>
              </a:ext>
            </a:extLst>
          </p:cNvPr>
          <p:cNvSpPr>
            <a:spLocks noGrp="1"/>
          </p:cNvSpPr>
          <p:nvPr>
            <p:ph type="ftr" sz="quarter" idx="18"/>
          </p:nvPr>
        </p:nvSpPr>
        <p:spPr/>
        <p:txBody>
          <a:bodyPr/>
          <a:lstStyle/>
          <a:p>
            <a:r>
              <a:rPr lang="en-US"/>
              <a:t>Sample Footer Text</a:t>
            </a:r>
          </a:p>
        </p:txBody>
      </p:sp>
      <p:sp>
        <p:nvSpPr>
          <p:cNvPr id="4" name="Date Placeholder 3">
            <a:extLst>
              <a:ext uri="{FF2B5EF4-FFF2-40B4-BE49-F238E27FC236}">
                <a16:creationId xmlns:a16="http://schemas.microsoft.com/office/drawing/2014/main" id="{0D19E03A-C423-F4E4-B5E7-420AAD9003B1}"/>
              </a:ext>
            </a:extLst>
          </p:cNvPr>
          <p:cNvSpPr>
            <a:spLocks noGrp="1"/>
          </p:cNvSpPr>
          <p:nvPr>
            <p:ph type="dt" sz="half" idx="17"/>
          </p:nvPr>
        </p:nvSpPr>
        <p:spPr/>
        <p:txBody>
          <a:bodyPr/>
          <a:lstStyle/>
          <a:p>
            <a:fld id="{E110005D-EEDD-DA40-A727-ED7897336E79}" type="datetime1">
              <a:rPr lang="en-US" smtClean="0"/>
              <a:t>4/27/2026</a:t>
            </a:fld>
            <a:endParaRPr lang="en-US"/>
          </a:p>
        </p:txBody>
      </p:sp>
      <p:sp>
        <p:nvSpPr>
          <p:cNvPr id="9" name="Slide Number Placeholder 8">
            <a:extLst>
              <a:ext uri="{FF2B5EF4-FFF2-40B4-BE49-F238E27FC236}">
                <a16:creationId xmlns:a16="http://schemas.microsoft.com/office/drawing/2014/main" id="{473C867C-7E64-405A-197E-407BA7C3D9D6}"/>
              </a:ext>
            </a:extLst>
          </p:cNvPr>
          <p:cNvSpPr>
            <a:spLocks noGrp="1"/>
          </p:cNvSpPr>
          <p:nvPr>
            <p:ph type="sldNum" sz="quarter" idx="19"/>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00957409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03A9018E-4D2C-5352-B5C2-2A1DC050B19F}"/>
              </a:ext>
            </a:extLst>
          </p:cNvPr>
          <p:cNvSpPr>
            <a:spLocks noGrp="1"/>
          </p:cNvSpPr>
          <p:nvPr>
            <p:ph type="title"/>
          </p:nvPr>
        </p:nvSpPr>
        <p:spPr>
          <a:xfrm>
            <a:off x="381000" y="691835"/>
            <a:ext cx="11430000" cy="908365"/>
          </a:xfrm>
          <a:prstGeom prst="rect">
            <a:avLst/>
          </a:prstGeom>
        </p:spPr>
        <p:txBody>
          <a:bodyPr vert="horz" lIns="91440" tIns="45720" rIns="91440" bIns="45720" rtlCol="0" anchor="t">
            <a:normAutofit/>
          </a:bodyPr>
          <a:lstStyle/>
          <a:p>
            <a:r>
              <a:rPr lang="en-US"/>
              <a:t>Click to edit Master title style</a:t>
            </a:r>
          </a:p>
        </p:txBody>
      </p:sp>
      <p:sp>
        <p:nvSpPr>
          <p:cNvPr id="3" name="Footer Placeholder 2">
            <a:extLst>
              <a:ext uri="{FF2B5EF4-FFF2-40B4-BE49-F238E27FC236}">
                <a16:creationId xmlns:a16="http://schemas.microsoft.com/office/drawing/2014/main" id="{B9A19522-5E48-ACCC-D97B-E414BD049245}"/>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A8C712FE-7A30-4576-5CDD-D89D4B42C08F}"/>
              </a:ext>
            </a:extLst>
          </p:cNvPr>
          <p:cNvSpPr>
            <a:spLocks noGrp="1"/>
          </p:cNvSpPr>
          <p:nvPr>
            <p:ph type="dt" sz="half" idx="10"/>
          </p:nvPr>
        </p:nvSpPr>
        <p:spPr/>
        <p:txBody>
          <a:bodyPr/>
          <a:lstStyle/>
          <a:p>
            <a:fld id="{917F45F0-C73C-6741-AD8D-EA52530DA377}" type="datetime1">
              <a:rPr lang="en-US" smtClean="0"/>
              <a:t>4/27/2026</a:t>
            </a:fld>
            <a:endParaRPr lang="en-US"/>
          </a:p>
        </p:txBody>
      </p:sp>
      <p:sp>
        <p:nvSpPr>
          <p:cNvPr id="6" name="Slide Number Placeholder 5">
            <a:extLst>
              <a:ext uri="{FF2B5EF4-FFF2-40B4-BE49-F238E27FC236}">
                <a16:creationId xmlns:a16="http://schemas.microsoft.com/office/drawing/2014/main" id="{9E1BD9D6-59C6-2EA3-9C8E-897EAAA32010}"/>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3022849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Empty">
    <p:bg>
      <p:bgPr>
        <a:solidFill>
          <a:schemeClr val="bg1"/>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164CBE7-122C-372F-CA47-78DB47D4D2EA}"/>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DA9B557C-A799-7ABC-34D9-85E81AF10CC1}"/>
              </a:ext>
            </a:extLst>
          </p:cNvPr>
          <p:cNvSpPr>
            <a:spLocks noGrp="1"/>
          </p:cNvSpPr>
          <p:nvPr>
            <p:ph type="dt" sz="half" idx="10"/>
          </p:nvPr>
        </p:nvSpPr>
        <p:spPr/>
        <p:txBody>
          <a:bodyPr/>
          <a:lstStyle/>
          <a:p>
            <a:fld id="{7E3784C8-F1F9-3A4E-8157-ADC6FC447930}" type="datetime1">
              <a:rPr lang="en-US" smtClean="0"/>
              <a:t>4/27/2026</a:t>
            </a:fld>
            <a:endParaRPr lang="en-US"/>
          </a:p>
        </p:txBody>
      </p:sp>
      <p:sp>
        <p:nvSpPr>
          <p:cNvPr id="4" name="Slide Number Placeholder 3">
            <a:extLst>
              <a:ext uri="{FF2B5EF4-FFF2-40B4-BE49-F238E27FC236}">
                <a16:creationId xmlns:a16="http://schemas.microsoft.com/office/drawing/2014/main" id="{40E2A6A8-952D-B9FE-5DB7-B5C9059B477B}"/>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0120110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C13AB9D-812B-280C-98D2-D0786B08D086}"/>
              </a:ext>
            </a:extLst>
          </p:cNvPr>
          <p:cNvSpPr>
            <a:spLocks noGrp="1"/>
          </p:cNvSpPr>
          <p:nvPr>
            <p:ph type="title"/>
          </p:nvPr>
        </p:nvSpPr>
        <p:spPr>
          <a:xfrm>
            <a:off x="381000" y="685800"/>
            <a:ext cx="3886200" cy="1828800"/>
          </a:xfrm>
          <a:prstGeom prst="rect">
            <a:avLst/>
          </a:prstGeom>
        </p:spPr>
        <p:txBody>
          <a:bodyPr anchor="t">
            <a:normAutofit/>
          </a:bodyPr>
          <a:lstStyle>
            <a:lvl1pPr>
              <a:defRPr sz="2800"/>
            </a:lvl1pPr>
          </a:lstStyle>
          <a:p>
            <a:r>
              <a:rPr lang="en-US"/>
              <a:t>Click to edit Master title style</a:t>
            </a:r>
          </a:p>
        </p:txBody>
      </p:sp>
      <p:sp>
        <p:nvSpPr>
          <p:cNvPr id="6" name="Text Placeholder 3">
            <a:extLst>
              <a:ext uri="{FF2B5EF4-FFF2-40B4-BE49-F238E27FC236}">
                <a16:creationId xmlns:a16="http://schemas.microsoft.com/office/drawing/2014/main" id="{1658B112-43AE-EA1E-F73B-B03C04A4EF17}"/>
              </a:ext>
            </a:extLst>
          </p:cNvPr>
          <p:cNvSpPr>
            <a:spLocks noGrp="1"/>
          </p:cNvSpPr>
          <p:nvPr>
            <p:ph type="body" sz="half" idx="2"/>
          </p:nvPr>
        </p:nvSpPr>
        <p:spPr>
          <a:xfrm>
            <a:off x="384048" y="2737561"/>
            <a:ext cx="3883152" cy="3434639"/>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81600" y="685800"/>
            <a:ext cx="6629400" cy="5486400"/>
          </a:xfrm>
        </p:spPr>
        <p:txBody>
          <a:bodyPr vert="horz" lIns="91440" tIns="45720" rIns="91440" bIns="45720" rtlCol="0">
            <a:normAutofit/>
          </a:bodyPr>
          <a:lstStyle>
            <a:lvl1pPr>
              <a:defRPr lang="en-US" b="0" dirty="0"/>
            </a:lvl1pPr>
            <a:lvl2pPr>
              <a:defRPr lang="en-US" b="0" dirty="0"/>
            </a:lvl2pPr>
            <a:lvl3pPr>
              <a:defRPr lang="en-US" b="0" dirty="0"/>
            </a:lvl3pPr>
            <a:lvl4pPr>
              <a:defRPr lang="en-US" b="0" dirty="0"/>
            </a:lvl4pPr>
            <a:lvl5pPr>
              <a:defRPr lang="en-US" b="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6F577F46-C146-AC84-ACAE-CECFBBCFB470}"/>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99F9C08C-EAB9-2A31-7E24-36E761F312A9}"/>
              </a:ext>
            </a:extLst>
          </p:cNvPr>
          <p:cNvSpPr>
            <a:spLocks noGrp="1"/>
          </p:cNvSpPr>
          <p:nvPr>
            <p:ph type="dt" sz="half" idx="10"/>
          </p:nvPr>
        </p:nvSpPr>
        <p:spPr/>
        <p:txBody>
          <a:bodyPr/>
          <a:lstStyle/>
          <a:p>
            <a:fld id="{2049B5C8-C320-CE42-B783-8C4DFC960665}" type="datetime1">
              <a:rPr lang="en-US" smtClean="0"/>
              <a:t>4/27/2026</a:t>
            </a:fld>
            <a:endParaRPr lang="en-US"/>
          </a:p>
        </p:txBody>
      </p:sp>
      <p:sp>
        <p:nvSpPr>
          <p:cNvPr id="7" name="Slide Number Placeholder 6">
            <a:extLst>
              <a:ext uri="{FF2B5EF4-FFF2-40B4-BE49-F238E27FC236}">
                <a16:creationId xmlns:a16="http://schemas.microsoft.com/office/drawing/2014/main" id="{9F0E3958-DD85-BB6B-F676-7404C1055874}"/>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6386642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381000" y="685800"/>
            <a:ext cx="3886200" cy="1828800"/>
          </a:xfrm>
          <a:prstGeom prst="rect">
            <a:avLst/>
          </a:prstGeom>
        </p:spPr>
        <p:txBody>
          <a:bodyPr anchor="t">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381000" y="2737562"/>
            <a:ext cx="3886200"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11">
            <a:extLst>
              <a:ext uri="{FF2B5EF4-FFF2-40B4-BE49-F238E27FC236}">
                <a16:creationId xmlns:a16="http://schemas.microsoft.com/office/drawing/2014/main" id="{AAC09ED5-B2A4-445A-3B8D-189668803730}"/>
              </a:ext>
            </a:extLst>
          </p:cNvPr>
          <p:cNvSpPr>
            <a:spLocks noGrp="1"/>
          </p:cNvSpPr>
          <p:nvPr>
            <p:ph type="pic" sz="quarter" idx="15" hasCustomPrompt="1"/>
          </p:nvPr>
        </p:nvSpPr>
        <p:spPr>
          <a:xfrm>
            <a:off x="5167745" y="153416"/>
            <a:ext cx="6858000" cy="6552184"/>
          </a:xfrm>
          <a:custGeom>
            <a:avLst/>
            <a:gdLst>
              <a:gd name="connsiteX0" fmla="*/ 349250 w 6858000"/>
              <a:gd name="connsiteY0" fmla="*/ 0 h 6552184"/>
              <a:gd name="connsiteX1" fmla="*/ 6508751 w 6858000"/>
              <a:gd name="connsiteY1" fmla="*/ 0 h 6552184"/>
              <a:gd name="connsiteX2" fmla="*/ 6850905 w 6858000"/>
              <a:gd name="connsiteY2" fmla="*/ 278863 h 6552184"/>
              <a:gd name="connsiteX3" fmla="*/ 6858000 w 6858000"/>
              <a:gd name="connsiteY3" fmla="*/ 349239 h 6552184"/>
              <a:gd name="connsiteX4" fmla="*/ 6858000 w 6858000"/>
              <a:gd name="connsiteY4" fmla="*/ 5701612 h 6552184"/>
              <a:gd name="connsiteX5" fmla="*/ 6850905 w 6858000"/>
              <a:gd name="connsiteY5" fmla="*/ 5771987 h 6552184"/>
              <a:gd name="connsiteX6" fmla="*/ 6508751 w 6858000"/>
              <a:gd name="connsiteY6" fmla="*/ 6050852 h 6552184"/>
              <a:gd name="connsiteX7" fmla="*/ 3679660 w 6858000"/>
              <a:gd name="connsiteY7" fmla="*/ 6050852 h 6552184"/>
              <a:gd name="connsiteX8" fmla="*/ 3429000 w 6858000"/>
              <a:gd name="connsiteY8" fmla="*/ 6301512 h 6552184"/>
              <a:gd name="connsiteX9" fmla="*/ 3178340 w 6858000"/>
              <a:gd name="connsiteY9" fmla="*/ 6552184 h 6552184"/>
              <a:gd name="connsiteX10" fmla="*/ 349250 w 6858000"/>
              <a:gd name="connsiteY10" fmla="*/ 6552184 h 6552184"/>
              <a:gd name="connsiteX11" fmla="*/ 0 w 6858000"/>
              <a:gd name="connsiteY11" fmla="*/ 6202922 h 6552184"/>
              <a:gd name="connsiteX12" fmla="*/ 0 w 6858000"/>
              <a:gd name="connsiteY12" fmla="*/ 349250 h 6552184"/>
              <a:gd name="connsiteX13" fmla="*/ 349250 w 6858000"/>
              <a:gd name="connsiteY13" fmla="*/ 0 h 6552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0" h="6552184">
                <a:moveTo>
                  <a:pt x="349250" y="0"/>
                </a:moveTo>
                <a:lnTo>
                  <a:pt x="6508751" y="0"/>
                </a:lnTo>
                <a:cubicBezTo>
                  <a:pt x="6677526" y="0"/>
                  <a:pt x="6818339" y="119716"/>
                  <a:pt x="6850905" y="278863"/>
                </a:cubicBezTo>
                <a:lnTo>
                  <a:pt x="6858000" y="349239"/>
                </a:lnTo>
                <a:lnTo>
                  <a:pt x="6858000" y="5701612"/>
                </a:lnTo>
                <a:lnTo>
                  <a:pt x="6850905" y="5771987"/>
                </a:lnTo>
                <a:cubicBezTo>
                  <a:pt x="6818339" y="5931132"/>
                  <a:pt x="6677525" y="6050852"/>
                  <a:pt x="6508751" y="6050852"/>
                </a:cubicBezTo>
                <a:lnTo>
                  <a:pt x="3679660" y="6050852"/>
                </a:lnTo>
                <a:cubicBezTo>
                  <a:pt x="3541224" y="6050852"/>
                  <a:pt x="3429000" y="6163075"/>
                  <a:pt x="3429000" y="6301512"/>
                </a:cubicBezTo>
                <a:cubicBezTo>
                  <a:pt x="3429000" y="6439916"/>
                  <a:pt x="3316777" y="6552184"/>
                  <a:pt x="3178340" y="6552184"/>
                </a:cubicBezTo>
                <a:lnTo>
                  <a:pt x="349250" y="6552184"/>
                </a:lnTo>
                <a:cubicBezTo>
                  <a:pt x="156337" y="6552184"/>
                  <a:pt x="0" y="6395784"/>
                  <a:pt x="0" y="6202922"/>
                </a:cubicBezTo>
                <a:lnTo>
                  <a:pt x="0" y="349250"/>
                </a:lnTo>
                <a:cubicBezTo>
                  <a:pt x="0" y="156364"/>
                  <a:pt x="156337" y="0"/>
                  <a:pt x="349250" y="0"/>
                </a:cubicBezTo>
                <a:close/>
              </a:path>
            </a:pathLst>
          </a:custGeom>
          <a:blipFill>
            <a:blip r:embed="rId2">
              <a:alphaModFix amt="60000"/>
            </a:blip>
            <a:stretch>
              <a:fillRect/>
            </a:stretch>
          </a:blipFill>
        </p:spPr>
        <p:txBody>
          <a:bodyPr wrap="square">
            <a:noAutofit/>
          </a:bodyPr>
          <a:lstStyle>
            <a:lvl1pPr>
              <a:defRPr/>
            </a:lvl1pPr>
          </a:lstStyle>
          <a:p>
            <a:r>
              <a:rPr lang="en-US"/>
              <a:t>   </a:t>
            </a:r>
          </a:p>
        </p:txBody>
      </p:sp>
      <p:sp>
        <p:nvSpPr>
          <p:cNvPr id="14" name="Footer Placeholder 13">
            <a:extLst>
              <a:ext uri="{FF2B5EF4-FFF2-40B4-BE49-F238E27FC236}">
                <a16:creationId xmlns:a16="http://schemas.microsoft.com/office/drawing/2014/main" id="{1653829D-48DF-80C8-EFD1-8AE8D025091D}"/>
              </a:ext>
            </a:extLst>
          </p:cNvPr>
          <p:cNvSpPr>
            <a:spLocks noGrp="1"/>
          </p:cNvSpPr>
          <p:nvPr>
            <p:ph type="ftr" sz="quarter" idx="11"/>
          </p:nvPr>
        </p:nvSpPr>
        <p:spPr/>
        <p:txBody>
          <a:bodyPr/>
          <a:lstStyle/>
          <a:p>
            <a:r>
              <a:rPr lang="en-US"/>
              <a:t>Sample Footer Text</a:t>
            </a:r>
          </a:p>
        </p:txBody>
      </p:sp>
      <p:sp>
        <p:nvSpPr>
          <p:cNvPr id="13" name="Date Placeholder 12">
            <a:extLst>
              <a:ext uri="{FF2B5EF4-FFF2-40B4-BE49-F238E27FC236}">
                <a16:creationId xmlns:a16="http://schemas.microsoft.com/office/drawing/2014/main" id="{4692675B-8BC2-A545-81FF-1559B305D7D5}"/>
              </a:ext>
            </a:extLst>
          </p:cNvPr>
          <p:cNvSpPr>
            <a:spLocks noGrp="1"/>
          </p:cNvSpPr>
          <p:nvPr>
            <p:ph type="dt" sz="half" idx="10"/>
          </p:nvPr>
        </p:nvSpPr>
        <p:spPr/>
        <p:txBody>
          <a:bodyPr/>
          <a:lstStyle/>
          <a:p>
            <a:fld id="{A9226019-33FF-D14C-86DC-8CD2C65E2709}" type="datetime1">
              <a:rPr lang="en-US" smtClean="0"/>
              <a:t>4/27/2026</a:t>
            </a:fld>
            <a:endParaRPr lang="en-US"/>
          </a:p>
        </p:txBody>
      </p:sp>
      <p:sp>
        <p:nvSpPr>
          <p:cNvPr id="15" name="Slide Number Placeholder 14">
            <a:extLst>
              <a:ext uri="{FF2B5EF4-FFF2-40B4-BE49-F238E27FC236}">
                <a16:creationId xmlns:a16="http://schemas.microsoft.com/office/drawing/2014/main" id="{B17399EA-8F16-C8FC-075B-CE3915D7DAA4}"/>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3891038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819477"/>
            <a:ext cx="4617720" cy="1197864"/>
          </a:xfrm>
          <a:prstGeom prst="rect">
            <a:avLst/>
          </a:prstGeom>
        </p:spPr>
        <p:txBody>
          <a:bodyPr vert="horz" lIns="91440" tIns="45720" rIns="91440" bIns="45720" rtlCol="0" anchor="t">
            <a:normAutofit/>
          </a:bodyPr>
          <a:lstStyle>
            <a:lvl1pPr>
              <a:defRPr lang="en-US"/>
            </a:lvl1pPr>
          </a:lstStyle>
          <a:p>
            <a:pPr lvl="0"/>
            <a:r>
              <a:rPr lang="en-US"/>
              <a:t>Click to edit Master title style</a:t>
            </a:r>
          </a:p>
        </p:txBody>
      </p:sp>
      <p:sp>
        <p:nvSpPr>
          <p:cNvPr id="14" name="Picture Placeholder 13">
            <a:extLst>
              <a:ext uri="{FF2B5EF4-FFF2-40B4-BE49-F238E27FC236}">
                <a16:creationId xmlns:a16="http://schemas.microsoft.com/office/drawing/2014/main" id="{ADB4AEC6-2EA4-A5BD-A76D-1C38CE894EC0}"/>
              </a:ext>
            </a:extLst>
          </p:cNvPr>
          <p:cNvSpPr>
            <a:spLocks noGrp="1"/>
          </p:cNvSpPr>
          <p:nvPr>
            <p:ph type="pic" sz="quarter" idx="18" hasCustomPrompt="1"/>
          </p:nvPr>
        </p:nvSpPr>
        <p:spPr>
          <a:xfrm>
            <a:off x="950976" y="2148840"/>
            <a:ext cx="3877056" cy="3877056"/>
          </a:xfrm>
          <a:custGeom>
            <a:avLst/>
            <a:gdLst>
              <a:gd name="connsiteX0" fmla="*/ 2679192 w 5358384"/>
              <a:gd name="connsiteY0" fmla="*/ 0 h 5358384"/>
              <a:gd name="connsiteX1" fmla="*/ 5358384 w 5358384"/>
              <a:gd name="connsiteY1" fmla="*/ 2679192 h 5358384"/>
              <a:gd name="connsiteX2" fmla="*/ 2679192 w 5358384"/>
              <a:gd name="connsiteY2" fmla="*/ 5358384 h 5358384"/>
              <a:gd name="connsiteX3" fmla="*/ 0 w 5358384"/>
              <a:gd name="connsiteY3" fmla="*/ 2679192 h 5358384"/>
              <a:gd name="connsiteX4" fmla="*/ 2679192 w 5358384"/>
              <a:gd name="connsiteY4" fmla="*/ 0 h 5358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8384" h="5358384">
                <a:moveTo>
                  <a:pt x="2679192" y="0"/>
                </a:moveTo>
                <a:cubicBezTo>
                  <a:pt x="4158869" y="0"/>
                  <a:pt x="5358384" y="1199515"/>
                  <a:pt x="5358384" y="2679192"/>
                </a:cubicBezTo>
                <a:cubicBezTo>
                  <a:pt x="5358384" y="4158869"/>
                  <a:pt x="4158869" y="5358384"/>
                  <a:pt x="2679192" y="5358384"/>
                </a:cubicBezTo>
                <a:cubicBezTo>
                  <a:pt x="1199515" y="5358384"/>
                  <a:pt x="0" y="4158869"/>
                  <a:pt x="0" y="2679192"/>
                </a:cubicBezTo>
                <a:cubicBezTo>
                  <a:pt x="0" y="1199515"/>
                  <a:pt x="1199515" y="0"/>
                  <a:pt x="2679192" y="0"/>
                </a:cubicBezTo>
                <a:close/>
              </a:path>
            </a:pathLst>
          </a:custGeom>
          <a:blipFill>
            <a:blip r:embed="rId2">
              <a:alphaModFix amt="70000"/>
            </a:blip>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843016" y="950976"/>
            <a:ext cx="5586984" cy="5330952"/>
          </a:xfrm>
          <a:prstGeom prst="rect">
            <a:avLst/>
          </a:prstGeom>
        </p:spPr>
        <p:txBody>
          <a:bodyPr vert="horz" lIns="91440" tIns="45720" rIns="91440" bIns="45720" rtlCol="0" anchor="ctr">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9" name="Footer Placeholder 8">
            <a:extLst>
              <a:ext uri="{FF2B5EF4-FFF2-40B4-BE49-F238E27FC236}">
                <a16:creationId xmlns:a16="http://schemas.microsoft.com/office/drawing/2014/main" id="{124D8FCC-5F89-BD9A-1A9F-45F99E8917AB}"/>
              </a:ext>
            </a:extLst>
          </p:cNvPr>
          <p:cNvSpPr>
            <a:spLocks noGrp="1"/>
          </p:cNvSpPr>
          <p:nvPr>
            <p:ph type="ftr" sz="quarter" idx="16"/>
          </p:nvPr>
        </p:nvSpPr>
        <p:spPr>
          <a:xfrm rot="5400000">
            <a:off x="10469880" y="1609344"/>
            <a:ext cx="2670048" cy="365760"/>
          </a:xfrm>
          <a:prstGeom prst="rect">
            <a:avLst/>
          </a:prstGeom>
        </p:spPr>
        <p:txBody>
          <a:bodyPr/>
          <a:lstStyle>
            <a:lvl1pPr>
              <a:defRPr>
                <a:solidFill>
                  <a:schemeClr val="tx1"/>
                </a:solidFill>
              </a:defRPr>
            </a:lvl1pPr>
          </a:lstStyle>
          <a:p>
            <a:pPr algn="r"/>
            <a:r>
              <a:rPr lang="en-US"/>
              <a:t>Sample Footer Text</a:t>
            </a:r>
          </a:p>
        </p:txBody>
      </p:sp>
      <p:sp>
        <p:nvSpPr>
          <p:cNvPr id="10" name="Slide Number Placeholder 9">
            <a:extLst>
              <a:ext uri="{FF2B5EF4-FFF2-40B4-BE49-F238E27FC236}">
                <a16:creationId xmlns:a16="http://schemas.microsoft.com/office/drawing/2014/main" id="{80387031-1FAB-58C5-4405-B9154D8D4EFB}"/>
              </a:ext>
            </a:extLst>
          </p:cNvPr>
          <p:cNvSpPr>
            <a:spLocks noGrp="1"/>
          </p:cNvSpPr>
          <p:nvPr>
            <p:ph type="sldNum" sz="quarter" idx="17"/>
          </p:nvPr>
        </p:nvSpPr>
        <p:spPr>
          <a:xfrm>
            <a:off x="11494008" y="3218688"/>
            <a:ext cx="630936" cy="429768"/>
          </a:xfrm>
          <a:prstGeom prst="rect">
            <a:avLst/>
          </a:prstGeom>
        </p:spPr>
        <p:txBody>
          <a:bodyPr/>
          <a:lstStyle>
            <a:lvl1pPr>
              <a:defRPr>
                <a:solidFill>
                  <a:schemeClr val="tx1"/>
                </a:solidFill>
              </a:defRPr>
            </a:lvl1pPr>
          </a:lstStyle>
          <a:p>
            <a:pPr algn="ctr"/>
            <a:fld id="{CC057153-B650-4DEB-B370-79DDCFDCE934}" type="slidenum">
              <a:rPr lang="en-US" smtClean="0"/>
              <a:pPr algn="ctr"/>
              <a:t>‹#›</a:t>
            </a:fld>
            <a:endParaRPr lang="en-US"/>
          </a:p>
        </p:txBody>
      </p:sp>
      <p:sp>
        <p:nvSpPr>
          <p:cNvPr id="3" name="Date Placeholder 2">
            <a:extLst>
              <a:ext uri="{FF2B5EF4-FFF2-40B4-BE49-F238E27FC236}">
                <a16:creationId xmlns:a16="http://schemas.microsoft.com/office/drawing/2014/main" id="{43FC80B3-DCFA-D45D-AE8E-A26A743D9695}"/>
              </a:ext>
            </a:extLst>
          </p:cNvPr>
          <p:cNvSpPr>
            <a:spLocks noGrp="1"/>
          </p:cNvSpPr>
          <p:nvPr>
            <p:ph type="dt" sz="half" idx="15"/>
          </p:nvPr>
        </p:nvSpPr>
        <p:spPr>
          <a:xfrm rot="5400000">
            <a:off x="10469880" y="4892040"/>
            <a:ext cx="2670048" cy="365760"/>
          </a:xfrm>
          <a:prstGeom prst="rect">
            <a:avLst/>
          </a:prstGeom>
        </p:spPr>
        <p:txBody>
          <a:bodyPr/>
          <a:lstStyle>
            <a:lvl1pPr>
              <a:defRPr>
                <a:solidFill>
                  <a:schemeClr val="tx1"/>
                </a:solidFill>
              </a:defRPr>
            </a:lvl1pPr>
          </a:lstStyle>
          <a:p>
            <a:fld id="{2B28EC1B-3599-4C48-8426-5041F8BC5E8B}" type="datetime4">
              <a:rPr lang="en-US" smtClean="0"/>
              <a:t>April 27, 2026</a:t>
            </a:fld>
            <a:endParaRPr lang="en-US"/>
          </a:p>
        </p:txBody>
      </p:sp>
    </p:spTree>
    <p:extLst>
      <p:ext uri="{BB962C8B-B14F-4D97-AF65-F5344CB8AC3E}">
        <p14:creationId xmlns:p14="http://schemas.microsoft.com/office/powerpoint/2010/main" val="5766902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FE0D260-A526-F079-44B3-C9B03816FFDD}"/>
              </a:ext>
            </a:extLst>
          </p:cNvPr>
          <p:cNvSpPr>
            <a:spLocks noGrp="1"/>
          </p:cNvSpPr>
          <p:nvPr>
            <p:ph type="title"/>
          </p:nvPr>
        </p:nvSpPr>
        <p:spPr>
          <a:xfrm>
            <a:off x="7569582" y="758952"/>
            <a:ext cx="3842130" cy="1143000"/>
          </a:xfrm>
          <a:prstGeom prst="rect">
            <a:avLst/>
          </a:prstGeom>
        </p:spPr>
        <p:txBody>
          <a:bodyPr/>
          <a:lstStyle/>
          <a:p>
            <a:r>
              <a:rPr lang="en-US"/>
              <a:t>Click to edit Master title style</a:t>
            </a:r>
          </a:p>
        </p:txBody>
      </p:sp>
      <p:sp>
        <p:nvSpPr>
          <p:cNvPr id="6" name="Picture Placeholder 5">
            <a:extLst>
              <a:ext uri="{FF2B5EF4-FFF2-40B4-BE49-F238E27FC236}">
                <a16:creationId xmlns:a16="http://schemas.microsoft.com/office/drawing/2014/main" id="{D7425CE9-1989-E4AC-20C4-20216538CD64}"/>
              </a:ext>
            </a:extLst>
          </p:cNvPr>
          <p:cNvSpPr>
            <a:spLocks noGrp="1"/>
          </p:cNvSpPr>
          <p:nvPr>
            <p:ph type="pic" sz="quarter" idx="18" hasCustomPrompt="1"/>
          </p:nvPr>
        </p:nvSpPr>
        <p:spPr>
          <a:xfrm>
            <a:off x="-1" y="0"/>
            <a:ext cx="6835155" cy="6857999"/>
          </a:xfrm>
          <a:prstGeom prst="rect">
            <a:avLst/>
          </a:prstGeom>
          <a:blipFill>
            <a:blip r:embed="rId2">
              <a:alphaModFix amt="70000"/>
            </a:blip>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569582" y="2258568"/>
            <a:ext cx="3700397" cy="3840480"/>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9" name="Footer Placeholder 8">
            <a:extLst>
              <a:ext uri="{FF2B5EF4-FFF2-40B4-BE49-F238E27FC236}">
                <a16:creationId xmlns:a16="http://schemas.microsoft.com/office/drawing/2014/main" id="{124D8FCC-5F89-BD9A-1A9F-45F99E8917AB}"/>
              </a:ext>
            </a:extLst>
          </p:cNvPr>
          <p:cNvSpPr>
            <a:spLocks noGrp="1"/>
          </p:cNvSpPr>
          <p:nvPr>
            <p:ph type="ftr" sz="quarter" idx="16"/>
          </p:nvPr>
        </p:nvSpPr>
        <p:spPr>
          <a:xfrm rot="5400000">
            <a:off x="10469880" y="1609344"/>
            <a:ext cx="2670048" cy="365760"/>
          </a:xfrm>
          <a:prstGeom prst="rect">
            <a:avLst/>
          </a:prstGeom>
        </p:spPr>
        <p:txBody>
          <a:bodyPr/>
          <a:lstStyle>
            <a:lvl1pPr>
              <a:defRPr>
                <a:solidFill>
                  <a:schemeClr val="tx1"/>
                </a:solidFill>
                <a:effectLst/>
              </a:defRPr>
            </a:lvl1pPr>
          </a:lstStyle>
          <a:p>
            <a:pPr algn="r"/>
            <a:r>
              <a:rPr lang="en-US"/>
              <a:t>Sample Footer Text</a:t>
            </a:r>
          </a:p>
        </p:txBody>
      </p:sp>
      <p:sp>
        <p:nvSpPr>
          <p:cNvPr id="10" name="Slide Number Placeholder 9">
            <a:extLst>
              <a:ext uri="{FF2B5EF4-FFF2-40B4-BE49-F238E27FC236}">
                <a16:creationId xmlns:a16="http://schemas.microsoft.com/office/drawing/2014/main" id="{80387031-1FAB-58C5-4405-B9154D8D4EFB}"/>
              </a:ext>
            </a:extLst>
          </p:cNvPr>
          <p:cNvSpPr>
            <a:spLocks noGrp="1"/>
          </p:cNvSpPr>
          <p:nvPr>
            <p:ph type="sldNum" sz="quarter" idx="17"/>
          </p:nvPr>
        </p:nvSpPr>
        <p:spPr>
          <a:xfrm>
            <a:off x="11494008" y="3218688"/>
            <a:ext cx="630936" cy="429768"/>
          </a:xfrm>
          <a:prstGeom prst="rect">
            <a:avLst/>
          </a:prstGeom>
        </p:spPr>
        <p:txBody>
          <a:bodyPr/>
          <a:lstStyle>
            <a:lvl1pPr>
              <a:defRPr>
                <a:solidFill>
                  <a:schemeClr val="tx1"/>
                </a:solidFill>
                <a:effectLst/>
              </a:defRPr>
            </a:lvl1pPr>
          </a:lstStyle>
          <a:p>
            <a:pPr algn="ctr"/>
            <a:fld id="{CC057153-B650-4DEB-B370-79DDCFDCE934}" type="slidenum">
              <a:rPr lang="en-US" smtClean="0"/>
              <a:pPr algn="ctr"/>
              <a:t>‹#›</a:t>
            </a:fld>
            <a:endParaRPr lang="en-US"/>
          </a:p>
        </p:txBody>
      </p:sp>
      <p:sp>
        <p:nvSpPr>
          <p:cNvPr id="3" name="Date Placeholder 2">
            <a:extLst>
              <a:ext uri="{FF2B5EF4-FFF2-40B4-BE49-F238E27FC236}">
                <a16:creationId xmlns:a16="http://schemas.microsoft.com/office/drawing/2014/main" id="{43FC80B3-DCFA-D45D-AE8E-A26A743D9695}"/>
              </a:ext>
            </a:extLst>
          </p:cNvPr>
          <p:cNvSpPr>
            <a:spLocks noGrp="1"/>
          </p:cNvSpPr>
          <p:nvPr>
            <p:ph type="dt" sz="half" idx="15"/>
          </p:nvPr>
        </p:nvSpPr>
        <p:spPr>
          <a:xfrm rot="5400000">
            <a:off x="10469880" y="4892040"/>
            <a:ext cx="2670048" cy="365760"/>
          </a:xfrm>
          <a:prstGeom prst="rect">
            <a:avLst/>
          </a:prstGeom>
        </p:spPr>
        <p:txBody>
          <a:bodyPr/>
          <a:lstStyle>
            <a:lvl1pPr>
              <a:defRPr>
                <a:solidFill>
                  <a:schemeClr val="tx1"/>
                </a:solidFill>
                <a:effectLst/>
              </a:defRPr>
            </a:lvl1pPr>
          </a:lstStyle>
          <a:p>
            <a:fld id="{A5E72C91-39AC-4454-8F36-9494A492B0DB}" type="datetime4">
              <a:rPr lang="en-US" smtClean="0"/>
              <a:t>April 27, 2026</a:t>
            </a:fld>
            <a:endParaRPr lang="en-US"/>
          </a:p>
        </p:txBody>
      </p:sp>
    </p:spTree>
    <p:extLst>
      <p:ext uri="{BB962C8B-B14F-4D97-AF65-F5344CB8AC3E}">
        <p14:creationId xmlns:p14="http://schemas.microsoft.com/office/powerpoint/2010/main" val="18240497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199" y="377072"/>
            <a:ext cx="4958078" cy="1225485"/>
          </a:xfrm>
        </p:spPr>
        <p:txBody>
          <a:bodyPr anchor="t"/>
          <a:lstStyle/>
          <a:p>
            <a:r>
              <a:rPr lang="en-US"/>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842182"/>
            <a:ext cx="5758172" cy="4546457"/>
          </a:xfrm>
          <a:blipFill dpi="0" rotWithShape="1">
            <a:blip r:embed="rId2">
              <a:alphaModFix amt="80000"/>
            </a:blip>
            <a:srcRect/>
            <a:stretch>
              <a:fillRect/>
            </a:stretch>
          </a:blipFill>
        </p:spPr>
        <p:txBody>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6176142" y="377072"/>
            <a:ext cx="5558655" cy="5797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DCB4D471-E280-448C-B853-A053C5314683}" type="datetime1">
              <a:rPr lang="en-US" smtClean="0"/>
              <a:t>4/27/2026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7362BC-3CD1-D6F5-CB9B-B2AAD7EAD176}"/>
              </a:ext>
            </a:extLst>
          </p:cNvPr>
          <p:cNvCxnSpPr>
            <a:cxnSpLocks/>
          </p:cNvCxnSpPr>
          <p:nvPr/>
        </p:nvCxnSpPr>
        <p:spPr>
          <a:xfrm>
            <a:off x="575817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42182"/>
            <a:ext cx="5758174"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14155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7739922" y="458144"/>
            <a:ext cx="3909536" cy="1485873"/>
          </a:xfrm>
        </p:spPr>
        <p:txBody>
          <a:bodyPr/>
          <a:lstStyle/>
          <a:p>
            <a:r>
              <a:rPr lang="en-US"/>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0"/>
            <a:ext cx="7268396" cy="6396281"/>
          </a:xfrm>
          <a:blipFill dpi="0" rotWithShape="1">
            <a:blip r:embed="rId2">
              <a:alphaModFix amt="80000"/>
            </a:blip>
            <a:srcRect/>
            <a:stretch>
              <a:fillRect/>
            </a:stretch>
          </a:blipFill>
        </p:spPr>
        <p:txBody>
          <a:bodyPr/>
          <a:lstStyle>
            <a:lvl1pPr marL="0" indent="0">
              <a:buNone/>
              <a:defRPr/>
            </a:lvl1pPr>
          </a:lstStyle>
          <a:p>
            <a:r>
              <a:rPr lang="en-US"/>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7739922" y="2463789"/>
            <a:ext cx="3909534" cy="3561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752D4831-0D6F-486E-80BE-7F39D2F5ED34}" type="datetime1">
              <a:rPr lang="en-US" smtClean="0"/>
              <a:t>4/27/2026</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A67EAFE-BA64-2156-9780-AA400F6F3026}"/>
              </a:ext>
            </a:extLst>
          </p:cNvPr>
          <p:cNvCxnSpPr>
            <a:cxnSpLocks/>
          </p:cNvCxnSpPr>
          <p:nvPr/>
        </p:nvCxnSpPr>
        <p:spPr>
          <a:xfrm>
            <a:off x="7271347"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54F2342-86AA-3EA4-EB3B-2DB8D68315E6}"/>
              </a:ext>
            </a:extLst>
          </p:cNvPr>
          <p:cNvCxnSpPr>
            <a:cxnSpLocks/>
          </p:cNvCxnSpPr>
          <p:nvPr/>
        </p:nvCxnSpPr>
        <p:spPr>
          <a:xfrm flipH="1">
            <a:off x="7227420" y="2212509"/>
            <a:ext cx="493532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39881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381002" y="691835"/>
            <a:ext cx="11429998" cy="908365"/>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381000" y="1752600"/>
            <a:ext cx="11430000" cy="44135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Footer Placeholder 4">
            <a:extLst>
              <a:ext uri="{FF2B5EF4-FFF2-40B4-BE49-F238E27FC236}">
                <a16:creationId xmlns:a16="http://schemas.microsoft.com/office/drawing/2014/main" id="{DCFE50CA-A07B-1BE8-AB0E-F3855F27B14C}"/>
              </a:ext>
            </a:extLst>
          </p:cNvPr>
          <p:cNvSpPr>
            <a:spLocks noGrp="1"/>
          </p:cNvSpPr>
          <p:nvPr>
            <p:ph type="ftr" sz="quarter" idx="3"/>
          </p:nvPr>
        </p:nvSpPr>
        <p:spPr>
          <a:xfrm>
            <a:off x="381000" y="6347057"/>
            <a:ext cx="3200400" cy="365125"/>
          </a:xfrm>
          <a:prstGeom prst="rect">
            <a:avLst/>
          </a:prstGeom>
        </p:spPr>
        <p:txBody>
          <a:bodyPr vert="horz" lIns="91440" tIns="45720" rIns="91440" bIns="45720" rtlCol="0" anchor="ctr"/>
          <a:lstStyle>
            <a:lvl1pPr algn="l" rtl="0">
              <a:defRPr sz="800" b="0" i="0" cap="all" spc="100" baseline="0">
                <a:solidFill>
                  <a:schemeClr val="tx1"/>
                </a:solidFill>
                <a:latin typeface="+mn-lt"/>
                <a:cs typeface="Segoe UI" panose="020B0502040204020203" pitchFamily="34" charset="0"/>
              </a:defRPr>
            </a:lvl1pPr>
          </a:lstStyle>
          <a:p>
            <a:r>
              <a:rPr lang="en-US"/>
              <a:t>Sample Footer Text</a:t>
            </a:r>
          </a:p>
        </p:txBody>
      </p:sp>
      <p:sp>
        <p:nvSpPr>
          <p:cNvPr id="18" name="Date Placeholder 3">
            <a:extLst>
              <a:ext uri="{FF2B5EF4-FFF2-40B4-BE49-F238E27FC236}">
                <a16:creationId xmlns:a16="http://schemas.microsoft.com/office/drawing/2014/main" id="{DE26C4DF-9E75-7A5B-2595-BEA6116A42A6}"/>
              </a:ext>
            </a:extLst>
          </p:cNvPr>
          <p:cNvSpPr>
            <a:spLocks noGrp="1"/>
          </p:cNvSpPr>
          <p:nvPr>
            <p:ph type="dt" sz="half" idx="2"/>
          </p:nvPr>
        </p:nvSpPr>
        <p:spPr>
          <a:xfrm>
            <a:off x="9525000" y="6340475"/>
            <a:ext cx="1800171" cy="365125"/>
          </a:xfrm>
          <a:prstGeom prst="rect">
            <a:avLst/>
          </a:prstGeom>
        </p:spPr>
        <p:txBody>
          <a:bodyPr vert="horz" lIns="91440" tIns="45720" rIns="91440" bIns="45720" rtlCol="0" anchor="ctr"/>
          <a:lstStyle>
            <a:lvl1pPr algn="r" rtl="0">
              <a:defRPr sz="800" b="0" i="0" cap="all" spc="100" baseline="0">
                <a:solidFill>
                  <a:schemeClr val="tx1"/>
                </a:solidFill>
                <a:latin typeface="+mn-lt"/>
                <a:cs typeface="Segoe UI" panose="020B0502040204020203" pitchFamily="34" charset="0"/>
              </a:defRPr>
            </a:lvl1pPr>
          </a:lstStyle>
          <a:p>
            <a:fld id="{93274EE0-8EE6-BB42-BF21-111D3EB8AA70}" type="datetime1">
              <a:rPr lang="en-US" smtClean="0"/>
              <a:pPr/>
              <a:t>4/27/2026</a:t>
            </a:fld>
            <a:endParaRPr lang="en-US"/>
          </a:p>
        </p:txBody>
      </p:sp>
      <p:sp>
        <p:nvSpPr>
          <p:cNvPr id="19" name="Slide Number Placeholder 5">
            <a:extLst>
              <a:ext uri="{FF2B5EF4-FFF2-40B4-BE49-F238E27FC236}">
                <a16:creationId xmlns:a16="http://schemas.microsoft.com/office/drawing/2014/main" id="{C94B77EC-B34E-F076-4684-F1C05BA67E85}"/>
              </a:ext>
            </a:extLst>
          </p:cNvPr>
          <p:cNvSpPr>
            <a:spLocks noGrp="1"/>
          </p:cNvSpPr>
          <p:nvPr>
            <p:ph type="sldNum" sz="quarter" idx="4"/>
          </p:nvPr>
        </p:nvSpPr>
        <p:spPr>
          <a:xfrm>
            <a:off x="11375694" y="6340475"/>
            <a:ext cx="429207" cy="365125"/>
          </a:xfrm>
          <a:prstGeom prst="rect">
            <a:avLst/>
          </a:prstGeom>
        </p:spPr>
        <p:txBody>
          <a:bodyPr vert="horz" lIns="91440" tIns="45720" rIns="91440" bIns="45720" rtlCol="0" anchor="ctr"/>
          <a:lstStyle>
            <a:lvl1pPr algn="r" rtl="0">
              <a:defRPr sz="800" b="0" i="0" cap="all" spc="100" baseline="0">
                <a:solidFill>
                  <a:schemeClr val="tx1"/>
                </a:solidFill>
                <a:latin typeface="+mn-lt"/>
                <a:cs typeface="Segoe UI" panose="020B0502040204020203" pitchFamily="34" charset="0"/>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7427106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Lst>
  <p:hf hdr="0"/>
  <p:txStyles>
    <p:titleStyle>
      <a:lvl1pPr algn="l" defTabSz="914400" rtl="0" eaLnBrk="1" latinLnBrk="0" hangingPunct="1">
        <a:lnSpc>
          <a:spcPct val="80000"/>
        </a:lnSpc>
        <a:spcBef>
          <a:spcPct val="0"/>
        </a:spcBef>
        <a:buNone/>
        <a:defRPr sz="2800" b="0" i="0" kern="1200" spc="0" baseline="0">
          <a:solidFill>
            <a:schemeClr val="tx1"/>
          </a:solidFill>
          <a:latin typeface="+mj-lt"/>
          <a:ea typeface="+mj-ea"/>
          <a:cs typeface="Biome" panose="020B0503030204020804" pitchFamily="34" charset="0"/>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b="0" i="0" kern="1200">
          <a:solidFill>
            <a:schemeClr val="tx1"/>
          </a:solidFill>
          <a:latin typeface="+mn-lt"/>
          <a:ea typeface="+mn-ea"/>
          <a:cs typeface="Segoe UI" panose="020B0502040204020203" pitchFamily="34" charset="0"/>
        </a:defRPr>
      </a:lvl1pPr>
      <a:lvl2pPr marL="228600" indent="0" algn="l" defTabSz="914400" rtl="0" eaLnBrk="1" latinLnBrk="0" hangingPunct="1">
        <a:lnSpc>
          <a:spcPct val="120000"/>
        </a:lnSpc>
        <a:spcBef>
          <a:spcPts val="500"/>
        </a:spcBef>
        <a:buFont typeface="Arial" panose="020B0604020202020204" pitchFamily="34" charset="0"/>
        <a:buNone/>
        <a:defRPr sz="1400" b="0" i="0" kern="1200">
          <a:solidFill>
            <a:schemeClr val="tx1"/>
          </a:solidFill>
          <a:latin typeface="+mn-lt"/>
          <a:ea typeface="+mn-ea"/>
          <a:cs typeface="Segoe UI" panose="020B0502040204020203" pitchFamily="34" charset="0"/>
        </a:defRPr>
      </a:lvl2pPr>
      <a:lvl3pPr marL="457200" indent="0" algn="l" defTabSz="914400" rtl="0" eaLnBrk="1" latinLnBrk="0" hangingPunct="1">
        <a:lnSpc>
          <a:spcPct val="120000"/>
        </a:lnSpc>
        <a:spcBef>
          <a:spcPts val="500"/>
        </a:spcBef>
        <a:buFont typeface="Arial" panose="020B0604020202020204" pitchFamily="34" charset="0"/>
        <a:buNone/>
        <a:defRPr sz="1400" b="0" i="0" kern="1200">
          <a:solidFill>
            <a:schemeClr val="tx1"/>
          </a:solidFill>
          <a:latin typeface="+mn-lt"/>
          <a:ea typeface="+mn-ea"/>
          <a:cs typeface="Segoe UI" panose="020B0502040204020203" pitchFamily="34" charset="0"/>
        </a:defRPr>
      </a:lvl3pPr>
      <a:lvl4pPr marL="685800" indent="0" algn="l" defTabSz="914400" rtl="0" eaLnBrk="1" latinLnBrk="0" hangingPunct="1">
        <a:lnSpc>
          <a:spcPct val="120000"/>
        </a:lnSpc>
        <a:spcBef>
          <a:spcPts val="500"/>
        </a:spcBef>
        <a:buFont typeface="Arial" panose="020B0604020202020204" pitchFamily="34" charset="0"/>
        <a:buNone/>
        <a:defRPr sz="1400" b="0" i="0" kern="1200">
          <a:solidFill>
            <a:schemeClr val="tx1"/>
          </a:solidFill>
          <a:latin typeface="+mn-lt"/>
          <a:ea typeface="+mn-ea"/>
          <a:cs typeface="Segoe UI" panose="020B0502040204020203" pitchFamily="34" charset="0"/>
        </a:defRPr>
      </a:lvl4pPr>
      <a:lvl5pPr marL="914400" indent="0" algn="l" defTabSz="914400" rtl="0" eaLnBrk="1" latinLnBrk="0" hangingPunct="1">
        <a:lnSpc>
          <a:spcPct val="120000"/>
        </a:lnSpc>
        <a:spcBef>
          <a:spcPts val="500"/>
        </a:spcBef>
        <a:buFont typeface="Arial" panose="020B0604020202020204" pitchFamily="34" charset="0"/>
        <a:buNone/>
        <a:defRPr sz="14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3" orient="horz" pos="2160" userDrawn="1">
          <p15:clr>
            <a:srgbClr val="F26B43"/>
          </p15:clr>
        </p15:guide>
        <p15:guide id="24" pos="240" userDrawn="1">
          <p15:clr>
            <a:srgbClr val="F26B43"/>
          </p15:clr>
        </p15:guide>
        <p15:guide id="25" pos="7296" userDrawn="1">
          <p15:clr>
            <a:srgbClr val="F26B43"/>
          </p15:clr>
        </p15:guide>
        <p15:guide id="26" pos="3840" userDrawn="1">
          <p15:clr>
            <a:srgbClr val="F26B43"/>
          </p15:clr>
        </p15:guide>
        <p15:guide id="27" orient="horz" pos="432" userDrawn="1">
          <p15:clr>
            <a:srgbClr val="F26B43"/>
          </p15:clr>
        </p15:guide>
        <p15:guide id="28" orient="horz" pos="3888" userDrawn="1">
          <p15:clr>
            <a:srgbClr val="F26B43"/>
          </p15:clr>
        </p15:guide>
        <p15:guide id="29" pos="96" userDrawn="1">
          <p15:clr>
            <a:srgbClr val="F26B43"/>
          </p15:clr>
        </p15:guide>
        <p15:guide id="30" pos="7584" userDrawn="1">
          <p15:clr>
            <a:srgbClr val="F26B43"/>
          </p15:clr>
        </p15:guide>
        <p15:guide id="31" orient="horz" pos="96" userDrawn="1">
          <p15:clr>
            <a:srgbClr val="F26B43"/>
          </p15:clr>
        </p15:guide>
        <p15:guide id="32" orient="horz" pos="4224" userDrawn="1">
          <p15:clr>
            <a:srgbClr val="F26B43"/>
          </p15:clr>
        </p15:guide>
        <p15:guide id="33" pos="384" userDrawn="1">
          <p15:clr>
            <a:srgbClr val="F26B43"/>
          </p15:clr>
        </p15:guide>
        <p15:guide id="34" pos="74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1.xml"/><Relationship Id="rId1" Type="http://schemas.openxmlformats.org/officeDocument/2006/relationships/slideLayout" Target="../slideLayouts/slideLayout55.xml"/></Relationships>
</file>

<file path=ppt/slides/_rels/slide1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2.xml"/><Relationship Id="rId1" Type="http://schemas.openxmlformats.org/officeDocument/2006/relationships/slideLayout" Target="../slideLayouts/slideLayout55.xml"/></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3.xml"/><Relationship Id="rId1" Type="http://schemas.openxmlformats.org/officeDocument/2006/relationships/slideLayout" Target="../slideLayouts/slideLayout55.xml"/></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56.xml"/><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6.xml"/></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6.xml"/><Relationship Id="rId1" Type="http://schemas.openxmlformats.org/officeDocument/2006/relationships/slideLayout" Target="../slideLayouts/slideLayout55.xml"/></Relationships>
</file>

<file path=ppt/slides/_rels/slide1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7.xml"/><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8.xml"/><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9.xml"/><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0.xml"/><Relationship Id="rId1" Type="http://schemas.openxmlformats.org/officeDocument/2006/relationships/slideLayout" Target="../slideLayouts/slideLayout58.xml"/></Relationships>
</file>

<file path=ppt/slides/_rels/slide2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1.xml"/><Relationship Id="rId1" Type="http://schemas.openxmlformats.org/officeDocument/2006/relationships/slideLayout" Target="../slideLayouts/slideLayout57.xml"/></Relationships>
</file>

<file path=ppt/slides/_rels/slide2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2.xml"/><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3.xml"/><Relationship Id="rId1" Type="http://schemas.openxmlformats.org/officeDocument/2006/relationships/slideLayout" Target="../slideLayouts/slideLayout57.xml"/></Relationships>
</file>

<file path=ppt/slides/_rels/slide2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4.xml"/><Relationship Id="rId1" Type="http://schemas.openxmlformats.org/officeDocument/2006/relationships/slideLayout" Target="../slideLayouts/slideLayout57.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6.xml"/><Relationship Id="rId1" Type="http://schemas.openxmlformats.org/officeDocument/2006/relationships/slideLayout" Target="../slideLayouts/slideLayout57.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7.xml"/><Relationship Id="rId1" Type="http://schemas.openxmlformats.org/officeDocument/2006/relationships/slideLayout" Target="../slideLayouts/slideLayout57.xml"/></Relationships>
</file>

<file path=ppt/slides/_rels/slide2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8.xml"/><Relationship Id="rId1" Type="http://schemas.openxmlformats.org/officeDocument/2006/relationships/slideLayout" Target="../slideLayouts/slideLayout57.xml"/></Relationships>
</file>

<file path=ppt/slides/_rels/slide2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9.xml"/><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ines of code">
            <a:extLst>
              <a:ext uri="{FF2B5EF4-FFF2-40B4-BE49-F238E27FC236}">
                <a16:creationId xmlns:a16="http://schemas.microsoft.com/office/drawing/2014/main" id="{C23AB862-07DF-4E66-893C-071FA86C25EF}"/>
              </a:ext>
            </a:extLst>
          </p:cNvPr>
          <p:cNvPicPr>
            <a:picLocks noChangeAspect="1"/>
          </p:cNvPicPr>
          <p:nvPr/>
        </p:nvPicPr>
        <p:blipFill>
          <a:blip r:embed="rId3"/>
          <a:srcRect t="670"/>
          <a:stretch>
            <a:fillRect/>
          </a:stretch>
        </p:blipFill>
        <p:spPr>
          <a:xfrm>
            <a:off x="152400" y="152401"/>
            <a:ext cx="11887200" cy="6553197"/>
          </a:xfrm>
          <a:custGeom>
            <a:avLst/>
            <a:gdLst>
              <a:gd name="connsiteX0" fmla="*/ 349231 w 11887200"/>
              <a:gd name="connsiteY0" fmla="*/ 0 h 6553197"/>
              <a:gd name="connsiteX1" fmla="*/ 5672697 w 11887200"/>
              <a:gd name="connsiteY1" fmla="*/ 0 h 6553197"/>
              <a:gd name="connsiteX2" fmla="*/ 5727277 w 11887200"/>
              <a:gd name="connsiteY2" fmla="*/ 5502 h 6553197"/>
              <a:gd name="connsiteX3" fmla="*/ 5943600 w 11887200"/>
              <a:gd name="connsiteY3" fmla="*/ 270922 h 6553197"/>
              <a:gd name="connsiteX4" fmla="*/ 6214523 w 11887200"/>
              <a:gd name="connsiteY4" fmla="*/ 541844 h 6553197"/>
              <a:gd name="connsiteX5" fmla="*/ 11537950 w 11887200"/>
              <a:gd name="connsiteY5" fmla="*/ 541845 h 6553197"/>
              <a:gd name="connsiteX6" fmla="*/ 11887200 w 11887200"/>
              <a:gd name="connsiteY6" fmla="*/ 891094 h 6553197"/>
              <a:gd name="connsiteX7" fmla="*/ 11887200 w 11887200"/>
              <a:gd name="connsiteY7" fmla="*/ 6203948 h 6553197"/>
              <a:gd name="connsiteX8" fmla="*/ 11537950 w 11887200"/>
              <a:gd name="connsiteY8" fmla="*/ 6553197 h 6553197"/>
              <a:gd name="connsiteX9" fmla="*/ 7664450 w 11887200"/>
              <a:gd name="connsiteY9" fmla="*/ 6553197 h 6553197"/>
              <a:gd name="connsiteX10" fmla="*/ 7315200 w 11887200"/>
              <a:gd name="connsiteY10" fmla="*/ 6203948 h 6553197"/>
              <a:gd name="connsiteX11" fmla="*/ 7315200 w 11887200"/>
              <a:gd name="connsiteY11" fmla="*/ 4548693 h 6553197"/>
              <a:gd name="connsiteX12" fmla="*/ 6965950 w 11887200"/>
              <a:gd name="connsiteY12" fmla="*/ 4199443 h 6553197"/>
              <a:gd name="connsiteX13" fmla="*/ 349250 w 11887200"/>
              <a:gd name="connsiteY13" fmla="*/ 4199443 h 6553197"/>
              <a:gd name="connsiteX14" fmla="*/ 0 w 11887200"/>
              <a:gd name="connsiteY14" fmla="*/ 3850193 h 6553197"/>
              <a:gd name="connsiteX15" fmla="*/ 0 w 11887200"/>
              <a:gd name="connsiteY15" fmla="*/ 349248 h 6553197"/>
              <a:gd name="connsiteX16" fmla="*/ 278864 w 11887200"/>
              <a:gd name="connsiteY16" fmla="*/ 7094 h 655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887200" h="6553197">
                <a:moveTo>
                  <a:pt x="349231" y="0"/>
                </a:moveTo>
                <a:lnTo>
                  <a:pt x="5672697" y="0"/>
                </a:lnTo>
                <a:lnTo>
                  <a:pt x="5727277" y="5502"/>
                </a:lnTo>
                <a:cubicBezTo>
                  <a:pt x="5850732" y="30765"/>
                  <a:pt x="5943600" y="139999"/>
                  <a:pt x="5943600" y="270922"/>
                </a:cubicBezTo>
                <a:cubicBezTo>
                  <a:pt x="5943600" y="420548"/>
                  <a:pt x="6064898" y="541844"/>
                  <a:pt x="6214523" y="541844"/>
                </a:cubicBezTo>
                <a:lnTo>
                  <a:pt x="11537950" y="541845"/>
                </a:lnTo>
                <a:cubicBezTo>
                  <a:pt x="11730863" y="541845"/>
                  <a:pt x="11887200" y="698212"/>
                  <a:pt x="11887200" y="891094"/>
                </a:cubicBezTo>
                <a:lnTo>
                  <a:pt x="11887200" y="6203948"/>
                </a:lnTo>
                <a:cubicBezTo>
                  <a:pt x="11887200" y="6396861"/>
                  <a:pt x="11730863" y="6553197"/>
                  <a:pt x="11537950" y="6553197"/>
                </a:cubicBezTo>
                <a:lnTo>
                  <a:pt x="7664450" y="6553197"/>
                </a:lnTo>
                <a:cubicBezTo>
                  <a:pt x="7471537" y="6553197"/>
                  <a:pt x="7315200" y="6396861"/>
                  <a:pt x="7315200" y="6203948"/>
                </a:cubicBezTo>
                <a:lnTo>
                  <a:pt x="7315200" y="4548693"/>
                </a:lnTo>
                <a:cubicBezTo>
                  <a:pt x="7315200" y="4355806"/>
                  <a:pt x="7158863" y="4199443"/>
                  <a:pt x="6965950" y="4199443"/>
                </a:cubicBezTo>
                <a:lnTo>
                  <a:pt x="349250" y="4199443"/>
                </a:lnTo>
                <a:cubicBezTo>
                  <a:pt x="156365" y="4199443"/>
                  <a:pt x="0" y="4043081"/>
                  <a:pt x="0" y="3850193"/>
                </a:cubicBezTo>
                <a:lnTo>
                  <a:pt x="0" y="349248"/>
                </a:lnTo>
                <a:cubicBezTo>
                  <a:pt x="0" y="180474"/>
                  <a:pt x="119717" y="39660"/>
                  <a:pt x="278864" y="7094"/>
                </a:cubicBezTo>
                <a:close/>
              </a:path>
            </a:pathLst>
          </a:custGeom>
        </p:spPr>
      </p:pic>
      <p:sp>
        <p:nvSpPr>
          <p:cNvPr id="2" name="Title 1">
            <a:extLst>
              <a:ext uri="{FF2B5EF4-FFF2-40B4-BE49-F238E27FC236}">
                <a16:creationId xmlns:a16="http://schemas.microsoft.com/office/drawing/2014/main" id="{BE94C9D6-B496-4EF3-3D71-A5DF5BF0C810}"/>
              </a:ext>
            </a:extLst>
          </p:cNvPr>
          <p:cNvSpPr>
            <a:spLocks noGrp="1"/>
          </p:cNvSpPr>
          <p:nvPr>
            <p:ph type="ctrTitle"/>
          </p:nvPr>
        </p:nvSpPr>
        <p:spPr>
          <a:xfrm>
            <a:off x="381000" y="4876800"/>
            <a:ext cx="6629400" cy="914400"/>
          </a:xfrm>
        </p:spPr>
        <p:txBody>
          <a:bodyPr anchor="b">
            <a:normAutofit/>
          </a:bodyPr>
          <a:lstStyle/>
          <a:p>
            <a:r>
              <a:rPr lang="en-US" sz="2800"/>
              <a:t>AI Prompting: Standard Framework and Practical Examples</a:t>
            </a:r>
          </a:p>
        </p:txBody>
      </p:sp>
      <p:sp>
        <p:nvSpPr>
          <p:cNvPr id="3" name="Subtitle 2">
            <a:extLst>
              <a:ext uri="{FF2B5EF4-FFF2-40B4-BE49-F238E27FC236}">
                <a16:creationId xmlns:a16="http://schemas.microsoft.com/office/drawing/2014/main" id="{60F8F261-6D1F-277D-BBD9-FABF0CDD9918}"/>
              </a:ext>
            </a:extLst>
          </p:cNvPr>
          <p:cNvSpPr>
            <a:spLocks noGrp="1"/>
          </p:cNvSpPr>
          <p:nvPr>
            <p:ph type="subTitle" idx="1"/>
          </p:nvPr>
        </p:nvSpPr>
        <p:spPr>
          <a:xfrm>
            <a:off x="381000" y="5791200"/>
            <a:ext cx="6629400" cy="533400"/>
          </a:xfrm>
        </p:spPr>
        <p:txBody>
          <a:bodyPr>
            <a:normAutofit/>
          </a:bodyPr>
          <a:lstStyle/>
          <a:p>
            <a:r>
              <a:rPr lang="en-US"/>
              <a:t>Understanding effective methods and real-world applications</a:t>
            </a:r>
          </a:p>
        </p:txBody>
      </p:sp>
      <p:sp>
        <p:nvSpPr>
          <p:cNvPr id="4" name="Footer Placeholder 3">
            <a:extLst>
              <a:ext uri="{FF2B5EF4-FFF2-40B4-BE49-F238E27FC236}">
                <a16:creationId xmlns:a16="http://schemas.microsoft.com/office/drawing/2014/main" id="{37EB534E-BAFA-2964-07A0-030AD1F67B66}"/>
              </a:ext>
            </a:extLst>
          </p:cNvPr>
          <p:cNvSpPr>
            <a:spLocks noGrp="1"/>
          </p:cNvSpPr>
          <p:nvPr>
            <p:ph type="ftr" sz="quarter" idx="12"/>
          </p:nvPr>
        </p:nvSpPr>
        <p:spPr>
          <a:xfrm>
            <a:off x="6280176" y="152400"/>
            <a:ext cx="3200400" cy="365125"/>
          </a:xfrm>
        </p:spPr>
        <p:txBody>
          <a:bodyPr anchor="ctr">
            <a:normAutofit/>
          </a:bodyPr>
          <a:lstStyle/>
          <a:p>
            <a:pPr>
              <a:spcAft>
                <a:spcPts val="600"/>
              </a:spcAft>
            </a:pPr>
            <a:r>
              <a:rPr lang="en-US"/>
              <a:t>Sample Footer Text</a:t>
            </a:r>
          </a:p>
        </p:txBody>
      </p:sp>
      <p:sp>
        <p:nvSpPr>
          <p:cNvPr id="5" name="Date Placeholder 4">
            <a:extLst>
              <a:ext uri="{FF2B5EF4-FFF2-40B4-BE49-F238E27FC236}">
                <a16:creationId xmlns:a16="http://schemas.microsoft.com/office/drawing/2014/main" id="{E9A641AC-C167-45C1-3725-CD4E305A14A4}"/>
              </a:ext>
            </a:extLst>
          </p:cNvPr>
          <p:cNvSpPr>
            <a:spLocks noGrp="1"/>
          </p:cNvSpPr>
          <p:nvPr>
            <p:ph type="dt" sz="half" idx="11"/>
          </p:nvPr>
        </p:nvSpPr>
        <p:spPr>
          <a:xfrm>
            <a:off x="9531099" y="152400"/>
            <a:ext cx="1800171" cy="365125"/>
          </a:xfrm>
        </p:spPr>
        <p:txBody>
          <a:bodyPr anchor="ctr">
            <a:normAutofit/>
          </a:bodyPr>
          <a:lstStyle/>
          <a:p>
            <a:pPr>
              <a:spcAft>
                <a:spcPts val="600"/>
              </a:spcAft>
            </a:pPr>
            <a:fld id="{F7F4CBCF-2EA5-5248-B352-49E9FE7B89CF}" type="datetime1">
              <a:rPr lang="en-US" smtClean="0"/>
              <a:pPr>
                <a:spcAft>
                  <a:spcPts val="600"/>
                </a:spcAft>
              </a:pPr>
              <a:t>4/27/2026</a:t>
            </a:fld>
            <a:endParaRPr lang="en-US"/>
          </a:p>
        </p:txBody>
      </p:sp>
      <p:sp>
        <p:nvSpPr>
          <p:cNvPr id="6" name="Slide Number Placeholder 5">
            <a:extLst>
              <a:ext uri="{FF2B5EF4-FFF2-40B4-BE49-F238E27FC236}">
                <a16:creationId xmlns:a16="http://schemas.microsoft.com/office/drawing/2014/main" id="{DD96DB64-0065-1435-78D2-35092C29D3F8}"/>
              </a:ext>
            </a:extLst>
          </p:cNvPr>
          <p:cNvSpPr>
            <a:spLocks noGrp="1"/>
          </p:cNvSpPr>
          <p:nvPr>
            <p:ph type="sldNum" sz="quarter" idx="13"/>
          </p:nvPr>
        </p:nvSpPr>
        <p:spPr>
          <a:xfrm>
            <a:off x="11381793" y="152400"/>
            <a:ext cx="429207" cy="365125"/>
          </a:xfrm>
        </p:spPr>
        <p:txBody>
          <a:bodyPr anchor="ctr">
            <a:normAutofit/>
          </a:bodyPr>
          <a:lstStyle/>
          <a:p>
            <a:pPr>
              <a:spcAft>
                <a:spcPts val="600"/>
              </a:spcAft>
            </a:pPr>
            <a:fld id="{AEAA3239-9EA4-4A65-A281-97F994456D9F}" type="slidenum">
              <a:rPr lang="en-US" smtClean="0"/>
              <a:pPr>
                <a:spcAft>
                  <a:spcPts val="600"/>
                </a:spcAft>
              </a:pPr>
              <a:t>1</a:t>
            </a:fld>
            <a:endParaRPr lang="en-US"/>
          </a:p>
        </p:txBody>
      </p:sp>
    </p:spTree>
    <p:extLst>
      <p:ext uri="{BB962C8B-B14F-4D97-AF65-F5344CB8AC3E}">
        <p14:creationId xmlns:p14="http://schemas.microsoft.com/office/powerpoint/2010/main" val="3455120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59508-0A9C-DF30-D786-B6F244798CC5}"/>
              </a:ext>
            </a:extLst>
          </p:cNvPr>
          <p:cNvSpPr>
            <a:spLocks noGrp="1"/>
          </p:cNvSpPr>
          <p:nvPr>
            <p:ph type="ctrTitle"/>
          </p:nvPr>
        </p:nvSpPr>
        <p:spPr>
          <a:xfrm>
            <a:off x="381000" y="1600200"/>
            <a:ext cx="11430000" cy="4572000"/>
          </a:xfrm>
        </p:spPr>
        <p:txBody>
          <a:bodyPr anchor="b">
            <a:normAutofit/>
          </a:bodyPr>
          <a:lstStyle/>
          <a:p>
            <a:r>
              <a:rPr lang="en-US"/>
              <a:t>Introduction to Structured AI Prompting</a:t>
            </a:r>
          </a:p>
        </p:txBody>
      </p:sp>
      <p:sp>
        <p:nvSpPr>
          <p:cNvPr id="4" name="Footer Placeholder 3">
            <a:extLst>
              <a:ext uri="{FF2B5EF4-FFF2-40B4-BE49-F238E27FC236}">
                <a16:creationId xmlns:a16="http://schemas.microsoft.com/office/drawing/2014/main" id="{70E4474E-0C76-20E3-778E-1D58CE74D901}"/>
              </a:ext>
            </a:extLst>
          </p:cNvPr>
          <p:cNvSpPr>
            <a:spLocks noGrp="1"/>
          </p:cNvSpPr>
          <p:nvPr>
            <p:ph type="ftr" sz="quarter" idx="11"/>
          </p:nvPr>
        </p:nvSpPr>
        <p:spPr>
          <a:xfrm>
            <a:off x="381000" y="6347057"/>
            <a:ext cx="3200400" cy="365125"/>
          </a:xfrm>
        </p:spPr>
        <p:txBody>
          <a:bodyPr anchor="ctr">
            <a:normAutofit/>
          </a:bodyPr>
          <a:lstStyle/>
          <a:p>
            <a:pPr>
              <a:spcAft>
                <a:spcPts val="600"/>
              </a:spcAft>
            </a:pPr>
            <a:r>
              <a:rPr lang="en-US"/>
              <a:t>Sample Footer Text</a:t>
            </a:r>
          </a:p>
        </p:txBody>
      </p:sp>
      <p:sp>
        <p:nvSpPr>
          <p:cNvPr id="5" name="Date Placeholder 4">
            <a:extLst>
              <a:ext uri="{FF2B5EF4-FFF2-40B4-BE49-F238E27FC236}">
                <a16:creationId xmlns:a16="http://schemas.microsoft.com/office/drawing/2014/main" id="{23247E96-287B-6B17-BEFA-BFE2AA6512A3}"/>
              </a:ext>
            </a:extLst>
          </p:cNvPr>
          <p:cNvSpPr>
            <a:spLocks noGrp="1"/>
          </p:cNvSpPr>
          <p:nvPr>
            <p:ph type="dt" sz="half" idx="10"/>
          </p:nvPr>
        </p:nvSpPr>
        <p:spPr>
          <a:xfrm>
            <a:off x="9525000" y="6340475"/>
            <a:ext cx="1800171" cy="365125"/>
          </a:xfrm>
        </p:spPr>
        <p:txBody>
          <a:bodyPr anchor="ctr">
            <a:normAutofit/>
          </a:bodyPr>
          <a:lstStyle/>
          <a:p>
            <a:pPr>
              <a:spcAft>
                <a:spcPts val="600"/>
              </a:spcAft>
            </a:pPr>
            <a:fld id="{F7F4CBCF-2EA5-5248-B352-49E9FE7B89CF}" type="datetime1">
              <a:rPr lang="en-US" smtClean="0"/>
              <a:pPr>
                <a:spcAft>
                  <a:spcPts val="600"/>
                </a:spcAft>
              </a:pPr>
              <a:t>4/27/2026</a:t>
            </a:fld>
            <a:endParaRPr lang="en-US"/>
          </a:p>
        </p:txBody>
      </p:sp>
      <p:sp>
        <p:nvSpPr>
          <p:cNvPr id="6" name="Slide Number Placeholder 5">
            <a:extLst>
              <a:ext uri="{FF2B5EF4-FFF2-40B4-BE49-F238E27FC236}">
                <a16:creationId xmlns:a16="http://schemas.microsoft.com/office/drawing/2014/main" id="{2F19659F-8BCD-04FD-AF7B-B4223D9C6D97}"/>
              </a:ext>
            </a:extLst>
          </p:cNvPr>
          <p:cNvSpPr>
            <a:spLocks noGrp="1"/>
          </p:cNvSpPr>
          <p:nvPr>
            <p:ph type="sldNum" sz="quarter" idx="12"/>
          </p:nvPr>
        </p:nvSpPr>
        <p:spPr>
          <a:xfrm>
            <a:off x="11375694" y="6340475"/>
            <a:ext cx="429207" cy="365125"/>
          </a:xfrm>
        </p:spPr>
        <p:txBody>
          <a:bodyPr anchor="ctr">
            <a:normAutofit/>
          </a:bodyPr>
          <a:lstStyle/>
          <a:p>
            <a:pPr>
              <a:spcAft>
                <a:spcPts val="600"/>
              </a:spcAft>
            </a:pPr>
            <a:fld id="{AEAA3239-9EA4-4A65-A281-97F994456D9F}" type="slidenum">
              <a:rPr lang="en-US" smtClean="0"/>
              <a:pPr>
                <a:spcAft>
                  <a:spcPts val="600"/>
                </a:spcAft>
              </a:pPr>
              <a:t>2</a:t>
            </a:fld>
            <a:endParaRPr lang="en-US"/>
          </a:p>
        </p:txBody>
      </p:sp>
    </p:spTree>
    <p:extLst>
      <p:ext uri="{BB962C8B-B14F-4D97-AF65-F5344CB8AC3E}">
        <p14:creationId xmlns:p14="http://schemas.microsoft.com/office/powerpoint/2010/main" val="31182114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DDDF-F887-F97E-61BF-C66AECDA7468}"/>
              </a:ext>
            </a:extLst>
          </p:cNvPr>
          <p:cNvSpPr>
            <a:spLocks noGrp="1"/>
          </p:cNvSpPr>
          <p:nvPr>
            <p:ph type="title"/>
          </p:nvPr>
        </p:nvSpPr>
        <p:spPr>
          <a:xfrm>
            <a:off x="381000" y="709099"/>
            <a:ext cx="4572000" cy="1348301"/>
          </a:xfrm>
        </p:spPr>
        <p:txBody>
          <a:bodyPr anchor="t">
            <a:normAutofit/>
          </a:bodyPr>
          <a:lstStyle/>
          <a:p>
            <a:r>
              <a:rPr lang="en-US"/>
              <a:t>Why Standardized AI Prompting Matters</a:t>
            </a:r>
          </a:p>
        </p:txBody>
      </p:sp>
      <p:pic>
        <p:nvPicPr>
          <p:cNvPr id="8" name="Content Placeholder 7" descr="Interior of modern office at night, with whiteboard, desk with acrylic glass screen partition, laptop and office supplies on it">
            <a:extLst>
              <a:ext uri="{FF2B5EF4-FFF2-40B4-BE49-F238E27FC236}">
                <a16:creationId xmlns:a16="http://schemas.microsoft.com/office/drawing/2014/main" id="{8CB9DE6A-C66A-452B-AA45-7BEEF4FA13F5}"/>
              </a:ext>
            </a:extLst>
          </p:cNvPr>
          <p:cNvPicPr>
            <a:picLocks noGrp="1" noChangeAspect="1"/>
          </p:cNvPicPr>
          <p:nvPr>
            <p:ph type="pic" sz="quarter" idx="15"/>
          </p:nvPr>
        </p:nvPicPr>
        <p:blipFill>
          <a:blip r:embed="rId3"/>
          <a:srcRect l="8781" r="5388" b="-2"/>
          <a:stretch>
            <a:fillRect/>
          </a:stretch>
        </p:blipFill>
        <p:spPr>
          <a:xfrm>
            <a:off x="387926" y="2590800"/>
            <a:ext cx="4578206" cy="3560521"/>
          </a:xfrm>
        </p:spPr>
      </p:pic>
      <p:sp>
        <p:nvSpPr>
          <p:cNvPr id="4" name="Content Placeholder 3">
            <a:extLst>
              <a:ext uri="{FF2B5EF4-FFF2-40B4-BE49-F238E27FC236}">
                <a16:creationId xmlns:a16="http://schemas.microsoft.com/office/drawing/2014/main" id="{C1FAD376-AFBB-E780-F859-09F3285D71C4}"/>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638800" y="706803"/>
            <a:ext cx="6172200" cy="5465398"/>
          </a:xfrm>
        </p:spPr>
        <p:txBody>
          <a:bodyPr>
            <a:normAutofit/>
          </a:bodyPr>
          <a:lstStyle/>
          <a:p>
            <a:pPr marL="0" indent="0">
              <a:spcBef>
                <a:spcPts val="2500"/>
              </a:spcBef>
              <a:buFont typeface="Arial" panose="020B0604020202020204" pitchFamily="34" charset="0"/>
              <a:buNone/>
            </a:pPr>
            <a:r>
              <a:rPr lang="en-US" b="1"/>
              <a:t>Importance of Clear Instructions</a:t>
            </a:r>
          </a:p>
          <a:p>
            <a:pPr marL="0" lvl="1" indent="0">
              <a:buFont typeface="Arial" panose="020B0604020202020204" pitchFamily="34" charset="0"/>
              <a:buNone/>
            </a:pPr>
            <a:r>
              <a:t>AI systems require precise instructions to avoid inconsistencies and misleading outputs, ensuring reliability.</a:t>
            </a:r>
            <a:endParaRPr lang="en-US"/>
          </a:p>
          <a:p>
            <a:pPr marL="0" indent="0">
              <a:spcBef>
                <a:spcPts val="2500"/>
              </a:spcBef>
              <a:buFont typeface="Arial" panose="020B0604020202020204" pitchFamily="34" charset="0"/>
              <a:buNone/>
            </a:pPr>
            <a:r>
              <a:rPr lang="en-US" b="1"/>
              <a:t>Standardized Prompting Framework</a:t>
            </a:r>
          </a:p>
          <a:p>
            <a:pPr marL="0" lvl="1" indent="0">
              <a:buFont typeface="Arial" panose="020B0604020202020204" pitchFamily="34" charset="0"/>
              <a:buNone/>
            </a:pPr>
            <a:r>
              <a:t>A standardized framework defines purpose, constraints, and expected results to improve AI output quality.</a:t>
            </a:r>
            <a:endParaRPr lang="en-US"/>
          </a:p>
          <a:p>
            <a:pPr marL="0" indent="0">
              <a:spcBef>
                <a:spcPts val="2500"/>
              </a:spcBef>
              <a:buFont typeface="Arial" panose="020B0604020202020204" pitchFamily="34" charset="0"/>
              <a:buNone/>
            </a:pPr>
            <a:r>
              <a:rPr lang="en-US" b="1"/>
              <a:t>Benefits in Professional Settings</a:t>
            </a:r>
          </a:p>
          <a:p>
            <a:pPr marL="0" lvl="1" indent="0">
              <a:buFont typeface="Arial" panose="020B0604020202020204" pitchFamily="34" charset="0"/>
              <a:buNone/>
            </a:pPr>
            <a:r>
              <a:t>Standardized prompts support accuracy, accountability, and governance in regulated environments.</a:t>
            </a:r>
            <a:endParaRPr lang="en-US"/>
          </a:p>
          <a:p>
            <a:pPr marL="0" indent="0">
              <a:spcBef>
                <a:spcPts val="2500"/>
              </a:spcBef>
              <a:buFont typeface="Arial" panose="020B0604020202020204" pitchFamily="34" charset="0"/>
              <a:buNone/>
            </a:pPr>
            <a:r>
              <a:rPr lang="en-US" b="1"/>
              <a:t>Operational Use Cases</a:t>
            </a:r>
          </a:p>
          <a:p>
            <a:pPr marL="0" lvl="1" indent="0">
              <a:buFont typeface="Arial" panose="020B0604020202020204" pitchFamily="34" charset="0"/>
              <a:buNone/>
            </a:pPr>
            <a:r>
              <a:t>Real examples demonstrate how structured prompting enhances AI as a productivity assistant.</a:t>
            </a:r>
            <a:endParaRPr lang="en-US"/>
          </a:p>
        </p:txBody>
      </p:sp>
      <p:sp>
        <p:nvSpPr>
          <p:cNvPr id="5" name="Footer Placeholder 4">
            <a:extLst>
              <a:ext uri="{FF2B5EF4-FFF2-40B4-BE49-F238E27FC236}">
                <a16:creationId xmlns:a16="http://schemas.microsoft.com/office/drawing/2014/main" id="{C9213441-7B8A-85F3-3B7A-6F74224AE60E}"/>
              </a:ext>
            </a:extLst>
          </p:cNvPr>
          <p:cNvSpPr>
            <a:spLocks noGrp="1"/>
          </p:cNvSpPr>
          <p:nvPr>
            <p:ph type="ftr" sz="quarter" idx="17"/>
          </p:nvPr>
        </p:nvSpPr>
        <p:spPr>
          <a:xfrm>
            <a:off x="381000" y="6347057"/>
            <a:ext cx="3200400" cy="365125"/>
          </a:xfrm>
        </p:spPr>
        <p:txBody>
          <a:bodyPr anchor="ctr">
            <a:normAutofit/>
          </a:bodyPr>
          <a:lstStyle/>
          <a:p>
            <a:pPr>
              <a:spcAft>
                <a:spcPts val="600"/>
              </a:spcAft>
            </a:pPr>
            <a:r>
              <a:rPr lang="en-US"/>
              <a:t>Sample Footer Text</a:t>
            </a:r>
          </a:p>
        </p:txBody>
      </p:sp>
      <p:sp>
        <p:nvSpPr>
          <p:cNvPr id="6" name="Date Placeholder 5">
            <a:extLst>
              <a:ext uri="{FF2B5EF4-FFF2-40B4-BE49-F238E27FC236}">
                <a16:creationId xmlns:a16="http://schemas.microsoft.com/office/drawing/2014/main" id="{EA941524-3906-56D0-5328-E225C20E745E}"/>
              </a:ext>
            </a:extLst>
          </p:cNvPr>
          <p:cNvSpPr>
            <a:spLocks noGrp="1"/>
          </p:cNvSpPr>
          <p:nvPr>
            <p:ph type="dt" sz="half" idx="16"/>
          </p:nvPr>
        </p:nvSpPr>
        <p:spPr>
          <a:xfrm>
            <a:off x="9525000" y="6340475"/>
            <a:ext cx="1800171" cy="365125"/>
          </a:xfrm>
        </p:spPr>
        <p:txBody>
          <a:bodyPr anchor="ctr">
            <a:normAutofit/>
          </a:bodyPr>
          <a:lstStyle/>
          <a:p>
            <a:pPr>
              <a:spcAft>
                <a:spcPts val="600"/>
              </a:spcAft>
            </a:pPr>
            <a:fld id="{A4EF2610-7DF8-C942-A8A1-C05E61FE4E13}" type="datetime1">
              <a:rPr lang="en-US" smtClean="0"/>
              <a:pPr>
                <a:spcAft>
                  <a:spcPts val="600"/>
                </a:spcAft>
              </a:pPr>
              <a:t>4/27/2026</a:t>
            </a:fld>
            <a:endParaRPr lang="en-US"/>
          </a:p>
        </p:txBody>
      </p:sp>
      <p:sp>
        <p:nvSpPr>
          <p:cNvPr id="7" name="Slide Number Placeholder 6">
            <a:extLst>
              <a:ext uri="{FF2B5EF4-FFF2-40B4-BE49-F238E27FC236}">
                <a16:creationId xmlns:a16="http://schemas.microsoft.com/office/drawing/2014/main" id="{7CD52EF9-B035-FE6B-A810-5A3A9CB65EC9}"/>
              </a:ext>
            </a:extLst>
          </p:cNvPr>
          <p:cNvSpPr>
            <a:spLocks noGrp="1"/>
          </p:cNvSpPr>
          <p:nvPr>
            <p:ph type="sldNum" sz="quarter" idx="18"/>
          </p:nvPr>
        </p:nvSpPr>
        <p:spPr>
          <a:xfrm>
            <a:off x="11375694" y="6340475"/>
            <a:ext cx="429207" cy="365125"/>
          </a:xfrm>
        </p:spPr>
        <p:txBody>
          <a:bodyPr anchor="ctr">
            <a:normAutofit/>
          </a:bodyPr>
          <a:lstStyle/>
          <a:p>
            <a:pPr>
              <a:spcAft>
                <a:spcPts val="600"/>
              </a:spcAft>
            </a:pPr>
            <a:fld id="{AEAA3239-9EA4-4A65-A281-97F994456D9F}" type="slidenum">
              <a:rPr lang="en-US" smtClean="0"/>
              <a:pPr>
                <a:spcAft>
                  <a:spcPts val="600"/>
                </a:spcAft>
              </a:pPr>
              <a:t>3</a:t>
            </a:fld>
            <a:endParaRPr lang="en-US"/>
          </a:p>
        </p:txBody>
      </p:sp>
    </p:spTree>
    <p:extLst>
      <p:ext uri="{BB962C8B-B14F-4D97-AF65-F5344CB8AC3E}">
        <p14:creationId xmlns:p14="http://schemas.microsoft.com/office/powerpoint/2010/main" val="35889011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DA5C8-0F33-3E40-B924-8FFE86532676}"/>
              </a:ext>
            </a:extLst>
          </p:cNvPr>
          <p:cNvSpPr>
            <a:spLocks noGrp="1"/>
          </p:cNvSpPr>
          <p:nvPr>
            <p:ph type="ctrTitle"/>
          </p:nvPr>
        </p:nvSpPr>
        <p:spPr>
          <a:xfrm>
            <a:off x="381000" y="1600200"/>
            <a:ext cx="11430000" cy="4572000"/>
          </a:xfrm>
        </p:spPr>
        <p:txBody>
          <a:bodyPr anchor="b">
            <a:normAutofit/>
          </a:bodyPr>
          <a:lstStyle/>
          <a:p>
            <a:r>
              <a:rPr lang="en-US"/>
              <a:t>The 7-Step Prompting Framework</a:t>
            </a:r>
          </a:p>
        </p:txBody>
      </p:sp>
      <p:sp>
        <p:nvSpPr>
          <p:cNvPr id="4" name="Footer Placeholder 3">
            <a:extLst>
              <a:ext uri="{FF2B5EF4-FFF2-40B4-BE49-F238E27FC236}">
                <a16:creationId xmlns:a16="http://schemas.microsoft.com/office/drawing/2014/main" id="{DBD53F77-A1F3-C3BE-20D5-F147A2779F68}"/>
              </a:ext>
            </a:extLst>
          </p:cNvPr>
          <p:cNvSpPr>
            <a:spLocks noGrp="1"/>
          </p:cNvSpPr>
          <p:nvPr>
            <p:ph type="ftr" sz="quarter" idx="11"/>
          </p:nvPr>
        </p:nvSpPr>
        <p:spPr>
          <a:xfrm>
            <a:off x="381000" y="6347057"/>
            <a:ext cx="3200400" cy="365125"/>
          </a:xfrm>
        </p:spPr>
        <p:txBody>
          <a:bodyPr anchor="ctr">
            <a:normAutofit/>
          </a:bodyPr>
          <a:lstStyle/>
          <a:p>
            <a:pPr>
              <a:spcAft>
                <a:spcPts val="600"/>
              </a:spcAft>
            </a:pPr>
            <a:r>
              <a:rPr lang="en-US"/>
              <a:t>Sample Footer Text</a:t>
            </a:r>
          </a:p>
        </p:txBody>
      </p:sp>
      <p:sp>
        <p:nvSpPr>
          <p:cNvPr id="5" name="Date Placeholder 4">
            <a:extLst>
              <a:ext uri="{FF2B5EF4-FFF2-40B4-BE49-F238E27FC236}">
                <a16:creationId xmlns:a16="http://schemas.microsoft.com/office/drawing/2014/main" id="{BA339883-BF3D-3654-445E-09829F03C567}"/>
              </a:ext>
            </a:extLst>
          </p:cNvPr>
          <p:cNvSpPr>
            <a:spLocks noGrp="1"/>
          </p:cNvSpPr>
          <p:nvPr>
            <p:ph type="dt" sz="half" idx="10"/>
          </p:nvPr>
        </p:nvSpPr>
        <p:spPr>
          <a:xfrm>
            <a:off x="9525000" y="6340475"/>
            <a:ext cx="1800171" cy="365125"/>
          </a:xfrm>
        </p:spPr>
        <p:txBody>
          <a:bodyPr anchor="ctr">
            <a:normAutofit/>
          </a:bodyPr>
          <a:lstStyle/>
          <a:p>
            <a:pPr>
              <a:spcAft>
                <a:spcPts val="600"/>
              </a:spcAft>
            </a:pPr>
            <a:fld id="{F7F4CBCF-2EA5-5248-B352-49E9FE7B89CF}" type="datetime1">
              <a:rPr lang="en-US" smtClean="0"/>
              <a:pPr>
                <a:spcAft>
                  <a:spcPts val="600"/>
                </a:spcAft>
              </a:pPr>
              <a:t>4/27/2026</a:t>
            </a:fld>
            <a:endParaRPr lang="en-US"/>
          </a:p>
        </p:txBody>
      </p:sp>
      <p:sp>
        <p:nvSpPr>
          <p:cNvPr id="6" name="Slide Number Placeholder 5">
            <a:extLst>
              <a:ext uri="{FF2B5EF4-FFF2-40B4-BE49-F238E27FC236}">
                <a16:creationId xmlns:a16="http://schemas.microsoft.com/office/drawing/2014/main" id="{1E21CA6A-F5A8-3E4C-CC58-7ED31B2F04C8}"/>
              </a:ext>
            </a:extLst>
          </p:cNvPr>
          <p:cNvSpPr>
            <a:spLocks noGrp="1"/>
          </p:cNvSpPr>
          <p:nvPr>
            <p:ph type="sldNum" sz="quarter" idx="12"/>
          </p:nvPr>
        </p:nvSpPr>
        <p:spPr>
          <a:xfrm>
            <a:off x="11375694" y="6340475"/>
            <a:ext cx="429207" cy="365125"/>
          </a:xfrm>
        </p:spPr>
        <p:txBody>
          <a:bodyPr anchor="ctr">
            <a:normAutofit/>
          </a:bodyPr>
          <a:lstStyle/>
          <a:p>
            <a:pPr>
              <a:spcAft>
                <a:spcPts val="600"/>
              </a:spcAft>
            </a:pPr>
            <a:fld id="{AEAA3239-9EA4-4A65-A281-97F994456D9F}" type="slidenum">
              <a:rPr lang="en-US" smtClean="0"/>
              <a:pPr>
                <a:spcAft>
                  <a:spcPts val="600"/>
                </a:spcAft>
              </a:pPr>
              <a:t>4</a:t>
            </a:fld>
            <a:endParaRPr lang="en-US"/>
          </a:p>
        </p:txBody>
      </p:sp>
    </p:spTree>
    <p:extLst>
      <p:ext uri="{BB962C8B-B14F-4D97-AF65-F5344CB8AC3E}">
        <p14:creationId xmlns:p14="http://schemas.microsoft.com/office/powerpoint/2010/main" val="7710065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B847B-206A-93FD-7F96-0EC0B6F6EFE5}"/>
              </a:ext>
            </a:extLst>
          </p:cNvPr>
          <p:cNvSpPr>
            <a:spLocks noGrp="1"/>
          </p:cNvSpPr>
          <p:nvPr>
            <p:ph type="title"/>
          </p:nvPr>
        </p:nvSpPr>
        <p:spPr>
          <a:xfrm>
            <a:off x="381000" y="371820"/>
            <a:ext cx="4572000" cy="1348301"/>
          </a:xfrm>
        </p:spPr>
        <p:txBody>
          <a:bodyPr anchor="t">
            <a:normAutofit/>
          </a:bodyPr>
          <a:lstStyle/>
          <a:p>
            <a:r>
              <a:rPr lang="en-US"/>
              <a:t>Core Components of an Effective AI Prompt</a:t>
            </a:r>
          </a:p>
        </p:txBody>
      </p:sp>
      <p:pic>
        <p:nvPicPr>
          <p:cNvPr id="8" name="Content Placeholder 7" descr="Rules for compliance with policies business">
            <a:extLst>
              <a:ext uri="{FF2B5EF4-FFF2-40B4-BE49-F238E27FC236}">
                <a16:creationId xmlns:a16="http://schemas.microsoft.com/office/drawing/2014/main" id="{A53287FC-7F10-49DE-AF55-6CC03B60FAC2}"/>
              </a:ext>
            </a:extLst>
          </p:cNvPr>
          <p:cNvPicPr>
            <a:picLocks noGrp="1" noChangeAspect="1"/>
          </p:cNvPicPr>
          <p:nvPr>
            <p:ph type="pic" sz="quarter" idx="15"/>
          </p:nvPr>
        </p:nvPicPr>
        <p:blipFill>
          <a:blip r:embed="rId3"/>
          <a:srcRect r="14169" b="-2"/>
          <a:stretch>
            <a:fillRect/>
          </a:stretch>
        </p:blipFill>
        <p:spPr>
          <a:xfrm>
            <a:off x="381680" y="1716374"/>
            <a:ext cx="4578206" cy="3560521"/>
          </a:xfrm>
        </p:spPr>
      </p:pic>
      <p:sp>
        <p:nvSpPr>
          <p:cNvPr id="4" name="Content Placeholder 3">
            <a:extLst>
              <a:ext uri="{FF2B5EF4-FFF2-40B4-BE49-F238E27FC236}">
                <a16:creationId xmlns:a16="http://schemas.microsoft.com/office/drawing/2014/main" id="{53DB436C-13A6-F01F-CB0E-6F254C0ACACE}"/>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182850" y="75967"/>
            <a:ext cx="6628150" cy="6633380"/>
          </a:xfrm>
        </p:spPr>
        <p:txBody>
          <a:bodyPr vert="horz" lIns="91440" tIns="45720" rIns="91440" bIns="45720" rtlCol="0" anchor="t">
            <a:noAutofit/>
          </a:bodyPr>
          <a:lstStyle/>
          <a:p>
            <a:pPr marL="342900" indent="-342900">
              <a:lnSpc>
                <a:spcPct val="100000"/>
              </a:lnSpc>
              <a:spcBef>
                <a:spcPts val="2500"/>
              </a:spcBef>
              <a:buAutoNum type="arabicPeriod"/>
            </a:pPr>
            <a:r>
              <a:rPr lang="en-US" sz="1050" b="1">
                <a:cs typeface="Segoe UI"/>
              </a:rPr>
              <a:t>Establishing Context</a:t>
            </a:r>
            <a:endParaRPr lang="en-US" sz="1050"/>
          </a:p>
          <a:p>
            <a:pPr marL="0" lvl="1" indent="0">
              <a:lnSpc>
                <a:spcPct val="100000"/>
              </a:lnSpc>
              <a:buFont typeface="Arial" panose="020B0604020202020204" pitchFamily="34" charset="0"/>
              <a:buNone/>
            </a:pPr>
            <a:r>
              <a:rPr sz="1050">
                <a:cs typeface="Segoe UI"/>
              </a:rPr>
              <a:t>Clarify user identity, AI role, and task environment to set clear expectations.</a:t>
            </a:r>
            <a:endParaRPr lang="en-US" sz="1050" dirty="0">
              <a:cs typeface="Segoe UI"/>
            </a:endParaRPr>
          </a:p>
          <a:p>
            <a:pPr>
              <a:lnSpc>
                <a:spcPct val="100000"/>
              </a:lnSpc>
              <a:spcBef>
                <a:spcPts val="2500"/>
              </a:spcBef>
            </a:pPr>
            <a:r>
              <a:rPr lang="en-US" sz="1050" b="1">
                <a:cs typeface="Segoe UI"/>
              </a:rPr>
              <a:t>2.       Defining Task</a:t>
            </a:r>
          </a:p>
          <a:p>
            <a:pPr>
              <a:lnSpc>
                <a:spcPct val="100000"/>
              </a:lnSpc>
            </a:pPr>
            <a:r>
              <a:rPr sz="1050" dirty="0">
                <a:cs typeface="Segoe UI"/>
              </a:rPr>
              <a:t>Specify the exact task and provide raw inputs to avoid guesswork and errors.</a:t>
            </a:r>
            <a:r>
              <a:rPr lang="en-US" sz="1050" dirty="0">
                <a:cs typeface="Segoe UI"/>
              </a:rPr>
              <a:t> </a:t>
            </a:r>
            <a:r>
              <a:rPr lang="en-US" sz="1050">
                <a:cs typeface="Segoe UI"/>
              </a:rPr>
              <a:t>Be </a:t>
            </a:r>
            <a:r>
              <a:rPr lang="en-US" sz="1050" dirty="0">
                <a:cs typeface="Segoe UI"/>
              </a:rPr>
              <a:t>specific about </a:t>
            </a:r>
            <a:r>
              <a:rPr lang="en-US" sz="1050">
                <a:cs typeface="Segoe UI"/>
              </a:rPr>
              <a:t>document type, length, and purpose. Example: "Draft a 300-word letter to the board explaining..." rather than "Help me write something about..."</a:t>
            </a:r>
            <a:endParaRPr lang="en-US" sz="1050" dirty="0">
              <a:cs typeface="Segoe UI"/>
            </a:endParaRPr>
          </a:p>
          <a:p>
            <a:pPr>
              <a:lnSpc>
                <a:spcPct val="100000"/>
              </a:lnSpc>
              <a:spcBef>
                <a:spcPts val="2500"/>
              </a:spcBef>
            </a:pPr>
            <a:r>
              <a:rPr lang="en-US" sz="1050" b="1">
                <a:cs typeface="Segoe UI"/>
              </a:rPr>
              <a:t>3.     Provide all necessary Inputs</a:t>
            </a:r>
            <a:endParaRPr lang="en-US" sz="1050"/>
          </a:p>
          <a:p>
            <a:pPr>
              <a:lnSpc>
                <a:spcPct val="100000"/>
              </a:lnSpc>
              <a:spcBef>
                <a:spcPts val="2500"/>
              </a:spcBef>
            </a:pPr>
            <a:r>
              <a:rPr lang="en-US" sz="1050" dirty="0">
                <a:cs typeface="Segoe UI"/>
              </a:rPr>
              <a:t>Supply source materials, factual details, relevant statutes, prior correspondence, or any other information ChatGPT </a:t>
            </a:r>
            <a:r>
              <a:rPr lang="en-US" sz="1050" dirty="0" err="1">
                <a:cs typeface="Segoe UI"/>
              </a:rPr>
              <a:t>needs.The</a:t>
            </a:r>
            <a:r>
              <a:rPr lang="en-US" sz="1050" dirty="0">
                <a:cs typeface="Segoe UI"/>
              </a:rPr>
              <a:t> more complete your inputs, the better the output quality.</a:t>
            </a:r>
            <a:endParaRPr lang="en-US" sz="1050"/>
          </a:p>
          <a:p>
            <a:pPr>
              <a:lnSpc>
                <a:spcPct val="100000"/>
              </a:lnSpc>
              <a:spcBef>
                <a:spcPts val="2500"/>
              </a:spcBef>
            </a:pPr>
            <a:r>
              <a:rPr lang="en-US" sz="1050" b="1">
                <a:cs typeface="Segoe UI"/>
              </a:rPr>
              <a:t>4.     Format, Style, and Guardrails</a:t>
            </a:r>
            <a:endParaRPr lang="en-US" sz="1050" dirty="0">
              <a:cs typeface="Segoe UI"/>
            </a:endParaRPr>
          </a:p>
          <a:p>
            <a:pPr>
              <a:lnSpc>
                <a:spcPct val="100000"/>
              </a:lnSpc>
            </a:pPr>
            <a:r>
              <a:rPr lang="en-US" sz="1050" dirty="0"/>
              <a:t>Detail exactly how the output should be structured. Include tone requirements (formal/conversational), formatting preferences (bullets/paragraphs/numbered lists), and </a:t>
            </a:r>
            <a:r>
              <a:rPr lang="en-US" sz="1050"/>
              <a:t>any </a:t>
            </a:r>
            <a:r>
              <a:rPr lang="en-US" sz="1050" dirty="0"/>
              <a:t>firm-specific style guidelines</a:t>
            </a:r>
            <a:r>
              <a:rPr lang="en-US" sz="1050" dirty="0">
                <a:cs typeface="Segoe UI"/>
              </a:rPr>
              <a:t>.</a:t>
            </a:r>
            <a:endParaRPr lang="en-US" sz="1050">
              <a:cs typeface="Segoe UI"/>
            </a:endParaRPr>
          </a:p>
          <a:p>
            <a:pPr>
              <a:lnSpc>
                <a:spcPct val="100000"/>
              </a:lnSpc>
              <a:spcBef>
                <a:spcPts val="2500"/>
              </a:spcBef>
            </a:pPr>
            <a:r>
              <a:rPr lang="en-US" sz="1050" b="1">
                <a:cs typeface="Segoe UI"/>
              </a:rPr>
              <a:t>5.    Set</a:t>
            </a:r>
            <a:r>
              <a:rPr lang="en-US" sz="1050" b="1" dirty="0">
                <a:cs typeface="Segoe UI"/>
              </a:rPr>
              <a:t> Clear Constraints</a:t>
            </a:r>
          </a:p>
          <a:p>
            <a:pPr>
              <a:lnSpc>
                <a:spcPct val="100000"/>
              </a:lnSpc>
            </a:pPr>
            <a:r>
              <a:rPr lang="en-US" sz="1050" dirty="0">
                <a:cs typeface="Segoe UI"/>
              </a:rPr>
              <a:t>Identify what ChatGPT should NOT do: avoid legal conclusions, don't cite cases without verification, maintain confidentiality by not using specific names. Include word limits and deadline context.</a:t>
            </a:r>
            <a:endParaRPr lang="en-US" sz="1050"/>
          </a:p>
          <a:p>
            <a:pPr>
              <a:lnSpc>
                <a:spcPct val="100000"/>
              </a:lnSpc>
              <a:spcBef>
                <a:spcPts val="2500"/>
              </a:spcBef>
            </a:pPr>
            <a:r>
              <a:rPr lang="en-US" sz="1050" b="1">
                <a:cs typeface="Segoe UI"/>
              </a:rPr>
              <a:t>6.    Request Specific Output Elements</a:t>
            </a:r>
            <a:endParaRPr lang="en-US" sz="1050" dirty="0">
              <a:cs typeface="Segoe UI"/>
            </a:endParaRPr>
          </a:p>
          <a:p>
            <a:pPr>
              <a:lnSpc>
                <a:spcPct val="100000"/>
              </a:lnSpc>
              <a:spcBef>
                <a:spcPts val="2500"/>
              </a:spcBef>
            </a:pPr>
            <a:r>
              <a:rPr lang="en-US" sz="1050" dirty="0"/>
              <a:t>List exactly what should be included: executive summary, background section, analysis, recommendations, next steps, </a:t>
            </a:r>
            <a:r>
              <a:rPr lang="en-US" sz="1050"/>
              <a:t>etc. This</a:t>
            </a:r>
            <a:r>
              <a:rPr lang="en-US" sz="1050" dirty="0"/>
              <a:t> ensures comprehensive coverage of required conte</a:t>
            </a:r>
            <a:r>
              <a:rPr lang="en-US" sz="1050" dirty="0">
                <a:cs typeface="Segoe UI"/>
              </a:rPr>
              <a:t>.</a:t>
            </a:r>
          </a:p>
          <a:p>
            <a:pPr>
              <a:lnSpc>
                <a:spcPct val="100000"/>
              </a:lnSpc>
              <a:spcBef>
                <a:spcPts val="2500"/>
              </a:spcBef>
            </a:pPr>
            <a:r>
              <a:rPr lang="en-US" sz="1050" b="1">
                <a:cs typeface="Segoe UI"/>
              </a:rPr>
              <a:t>7.    Include Review Reminders                                                                  </a:t>
            </a:r>
            <a:endParaRPr lang="en-US"/>
          </a:p>
          <a:p>
            <a:pPr>
              <a:lnSpc>
                <a:spcPct val="100000"/>
              </a:lnSpc>
              <a:spcBef>
                <a:spcPts val="2500"/>
              </a:spcBef>
            </a:pPr>
            <a:r>
              <a:rPr lang="en-US" sz="1050">
                <a:cs typeface="Segoe UI"/>
              </a:rPr>
              <a:t>End prompts by acknowledging that </a:t>
            </a:r>
            <a:r>
              <a:rPr lang="en-US" sz="1050" dirty="0">
                <a:cs typeface="Segoe UI"/>
              </a:rPr>
              <a:t>output requires attorney review and verification.</a:t>
            </a:r>
            <a:endParaRPr lang="en-US"/>
          </a:p>
        </p:txBody>
      </p:sp>
      <p:sp>
        <p:nvSpPr>
          <p:cNvPr id="5" name="Footer Placeholder 4">
            <a:extLst>
              <a:ext uri="{FF2B5EF4-FFF2-40B4-BE49-F238E27FC236}">
                <a16:creationId xmlns:a16="http://schemas.microsoft.com/office/drawing/2014/main" id="{3A0F2D74-CDC7-020B-DC1E-796D182FD5D7}"/>
              </a:ext>
            </a:extLst>
          </p:cNvPr>
          <p:cNvSpPr>
            <a:spLocks noGrp="1"/>
          </p:cNvSpPr>
          <p:nvPr>
            <p:ph type="ftr" sz="quarter" idx="17"/>
          </p:nvPr>
        </p:nvSpPr>
        <p:spPr>
          <a:xfrm>
            <a:off x="381000" y="6347057"/>
            <a:ext cx="3200400" cy="365125"/>
          </a:xfrm>
        </p:spPr>
        <p:txBody>
          <a:bodyPr anchor="ctr">
            <a:normAutofit/>
          </a:bodyPr>
          <a:lstStyle/>
          <a:p>
            <a:pPr>
              <a:spcAft>
                <a:spcPts val="600"/>
              </a:spcAft>
            </a:pPr>
            <a:r>
              <a:rPr lang="en-US"/>
              <a:t>Sample Footer Text</a:t>
            </a:r>
          </a:p>
        </p:txBody>
      </p:sp>
      <p:sp>
        <p:nvSpPr>
          <p:cNvPr id="6" name="Date Placeholder 5">
            <a:extLst>
              <a:ext uri="{FF2B5EF4-FFF2-40B4-BE49-F238E27FC236}">
                <a16:creationId xmlns:a16="http://schemas.microsoft.com/office/drawing/2014/main" id="{F0FB1B19-7E29-26DB-BF12-CD7167128F41}"/>
              </a:ext>
            </a:extLst>
          </p:cNvPr>
          <p:cNvSpPr>
            <a:spLocks noGrp="1"/>
          </p:cNvSpPr>
          <p:nvPr>
            <p:ph type="dt" sz="half" idx="16"/>
          </p:nvPr>
        </p:nvSpPr>
        <p:spPr>
          <a:xfrm>
            <a:off x="9525000" y="6340475"/>
            <a:ext cx="1800171" cy="365125"/>
          </a:xfrm>
        </p:spPr>
        <p:txBody>
          <a:bodyPr anchor="ctr">
            <a:normAutofit/>
          </a:bodyPr>
          <a:lstStyle/>
          <a:p>
            <a:pPr>
              <a:spcAft>
                <a:spcPts val="600"/>
              </a:spcAft>
            </a:pPr>
            <a:fld id="{A4EF2610-7DF8-C942-A8A1-C05E61FE4E13}" type="datetime1">
              <a:rPr lang="en-US" smtClean="0"/>
              <a:pPr>
                <a:spcAft>
                  <a:spcPts val="600"/>
                </a:spcAft>
              </a:pPr>
              <a:t>4/27/2026</a:t>
            </a:fld>
            <a:endParaRPr lang="en-US"/>
          </a:p>
        </p:txBody>
      </p:sp>
      <p:sp>
        <p:nvSpPr>
          <p:cNvPr id="7" name="Slide Number Placeholder 6">
            <a:extLst>
              <a:ext uri="{FF2B5EF4-FFF2-40B4-BE49-F238E27FC236}">
                <a16:creationId xmlns:a16="http://schemas.microsoft.com/office/drawing/2014/main" id="{FAFA6E89-FB4C-1798-12B4-106FCE651899}"/>
              </a:ext>
            </a:extLst>
          </p:cNvPr>
          <p:cNvSpPr>
            <a:spLocks noGrp="1"/>
          </p:cNvSpPr>
          <p:nvPr>
            <p:ph type="sldNum" sz="quarter" idx="18"/>
          </p:nvPr>
        </p:nvSpPr>
        <p:spPr>
          <a:xfrm>
            <a:off x="11375694" y="6340475"/>
            <a:ext cx="429207" cy="365125"/>
          </a:xfrm>
        </p:spPr>
        <p:txBody>
          <a:bodyPr anchor="ctr">
            <a:normAutofit/>
          </a:bodyPr>
          <a:lstStyle/>
          <a:p>
            <a:pPr>
              <a:spcAft>
                <a:spcPts val="600"/>
              </a:spcAft>
            </a:pPr>
            <a:fld id="{AEAA3239-9EA4-4A65-A281-97F994456D9F}" type="slidenum">
              <a:rPr lang="en-US" smtClean="0"/>
              <a:pPr>
                <a:spcAft>
                  <a:spcPts val="600"/>
                </a:spcAft>
              </a:pPr>
              <a:t>5</a:t>
            </a:fld>
            <a:endParaRPr lang="en-US"/>
          </a:p>
        </p:txBody>
      </p:sp>
    </p:spTree>
    <p:extLst>
      <p:ext uri="{BB962C8B-B14F-4D97-AF65-F5344CB8AC3E}">
        <p14:creationId xmlns:p14="http://schemas.microsoft.com/office/powerpoint/2010/main" val="40118298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468C3-0BD0-95D4-7031-9F6E1A78F520}"/>
              </a:ext>
            </a:extLst>
          </p:cNvPr>
          <p:cNvSpPr>
            <a:spLocks noGrp="1"/>
          </p:cNvSpPr>
          <p:nvPr>
            <p:ph type="ctrTitle"/>
          </p:nvPr>
        </p:nvSpPr>
        <p:spPr>
          <a:xfrm>
            <a:off x="381000" y="1600200"/>
            <a:ext cx="11430000" cy="4572000"/>
          </a:xfrm>
        </p:spPr>
        <p:txBody>
          <a:bodyPr anchor="b">
            <a:normAutofit/>
          </a:bodyPr>
          <a:lstStyle/>
          <a:p>
            <a:r>
              <a:rPr lang="en-US"/>
              <a:t>Operational Use Case Examples</a:t>
            </a:r>
          </a:p>
        </p:txBody>
      </p:sp>
      <p:sp>
        <p:nvSpPr>
          <p:cNvPr id="4" name="Footer Placeholder 3">
            <a:extLst>
              <a:ext uri="{FF2B5EF4-FFF2-40B4-BE49-F238E27FC236}">
                <a16:creationId xmlns:a16="http://schemas.microsoft.com/office/drawing/2014/main" id="{7E30B82E-10C5-C72B-6A03-ECD7AB678E8B}"/>
              </a:ext>
            </a:extLst>
          </p:cNvPr>
          <p:cNvSpPr>
            <a:spLocks noGrp="1"/>
          </p:cNvSpPr>
          <p:nvPr>
            <p:ph type="ftr" sz="quarter" idx="11"/>
          </p:nvPr>
        </p:nvSpPr>
        <p:spPr>
          <a:xfrm>
            <a:off x="381000" y="6347057"/>
            <a:ext cx="3200400" cy="365125"/>
          </a:xfrm>
        </p:spPr>
        <p:txBody>
          <a:bodyPr anchor="ctr">
            <a:normAutofit/>
          </a:bodyPr>
          <a:lstStyle/>
          <a:p>
            <a:pPr>
              <a:spcAft>
                <a:spcPts val="600"/>
              </a:spcAft>
            </a:pPr>
            <a:r>
              <a:rPr lang="en-US"/>
              <a:t>Sample Footer Text</a:t>
            </a:r>
          </a:p>
        </p:txBody>
      </p:sp>
      <p:sp>
        <p:nvSpPr>
          <p:cNvPr id="5" name="Date Placeholder 4">
            <a:extLst>
              <a:ext uri="{FF2B5EF4-FFF2-40B4-BE49-F238E27FC236}">
                <a16:creationId xmlns:a16="http://schemas.microsoft.com/office/drawing/2014/main" id="{B86BB70D-B1AD-F9B7-C06F-9666FBDC0E4D}"/>
              </a:ext>
            </a:extLst>
          </p:cNvPr>
          <p:cNvSpPr>
            <a:spLocks noGrp="1"/>
          </p:cNvSpPr>
          <p:nvPr>
            <p:ph type="dt" sz="half" idx="10"/>
          </p:nvPr>
        </p:nvSpPr>
        <p:spPr>
          <a:xfrm>
            <a:off x="9525000" y="6340475"/>
            <a:ext cx="1800171" cy="365125"/>
          </a:xfrm>
        </p:spPr>
        <p:txBody>
          <a:bodyPr anchor="ctr">
            <a:normAutofit/>
          </a:bodyPr>
          <a:lstStyle/>
          <a:p>
            <a:pPr>
              <a:spcAft>
                <a:spcPts val="600"/>
              </a:spcAft>
            </a:pPr>
            <a:fld id="{F7F4CBCF-2EA5-5248-B352-49E9FE7B89CF}" type="datetime1">
              <a:rPr lang="en-US" smtClean="0"/>
              <a:pPr>
                <a:spcAft>
                  <a:spcPts val="600"/>
                </a:spcAft>
              </a:pPr>
              <a:t>4/27/2026</a:t>
            </a:fld>
            <a:endParaRPr lang="en-US"/>
          </a:p>
        </p:txBody>
      </p:sp>
      <p:sp>
        <p:nvSpPr>
          <p:cNvPr id="6" name="Slide Number Placeholder 5">
            <a:extLst>
              <a:ext uri="{FF2B5EF4-FFF2-40B4-BE49-F238E27FC236}">
                <a16:creationId xmlns:a16="http://schemas.microsoft.com/office/drawing/2014/main" id="{D27C80E9-6DC1-1901-89E0-04D8A1E017F6}"/>
              </a:ext>
            </a:extLst>
          </p:cNvPr>
          <p:cNvSpPr>
            <a:spLocks noGrp="1"/>
          </p:cNvSpPr>
          <p:nvPr>
            <p:ph type="sldNum" sz="quarter" idx="12"/>
          </p:nvPr>
        </p:nvSpPr>
        <p:spPr>
          <a:xfrm>
            <a:off x="11375694" y="6340475"/>
            <a:ext cx="429207" cy="365125"/>
          </a:xfrm>
        </p:spPr>
        <p:txBody>
          <a:bodyPr anchor="ctr">
            <a:normAutofit/>
          </a:bodyPr>
          <a:lstStyle/>
          <a:p>
            <a:pPr>
              <a:spcAft>
                <a:spcPts val="600"/>
              </a:spcAft>
            </a:pPr>
            <a:fld id="{AEAA3239-9EA4-4A65-A281-97F994456D9F}" type="slidenum">
              <a:rPr lang="en-US" smtClean="0"/>
              <a:pPr>
                <a:spcAft>
                  <a:spcPts val="600"/>
                </a:spcAft>
              </a:pPr>
              <a:t>6</a:t>
            </a:fld>
            <a:endParaRPr lang="en-US"/>
          </a:p>
        </p:txBody>
      </p:sp>
    </p:spTree>
    <p:extLst>
      <p:ext uri="{BB962C8B-B14F-4D97-AF65-F5344CB8AC3E}">
        <p14:creationId xmlns:p14="http://schemas.microsoft.com/office/powerpoint/2010/main" val="15403026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7E3E9-7BEF-BF04-B605-B8475D96E7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BD1490-D963-EF3E-809F-D81E67C8872D}"/>
              </a:ext>
            </a:extLst>
          </p:cNvPr>
          <p:cNvSpPr>
            <a:spLocks noGrp="1"/>
          </p:cNvSpPr>
          <p:nvPr>
            <p:ph type="title"/>
          </p:nvPr>
        </p:nvSpPr>
        <p:spPr>
          <a:xfrm>
            <a:off x="381000" y="709099"/>
            <a:ext cx="4572000" cy="1348301"/>
          </a:xfrm>
        </p:spPr>
        <p:txBody>
          <a:bodyPr anchor="t">
            <a:normAutofit/>
          </a:bodyPr>
          <a:lstStyle/>
          <a:p>
            <a:r>
              <a:rPr lang="en-US"/>
              <a:t>Land Use Meeting Debrief Without Recordings</a:t>
            </a:r>
          </a:p>
        </p:txBody>
      </p:sp>
      <p:pic>
        <p:nvPicPr>
          <p:cNvPr id="8" name="Content Placeholder 7" descr="Regulating appointments schedule during a business meeting. A document on a clipboard, a mobile phone, a laptop, a coffee cup, a glass of water and a bottle are on the table.">
            <a:extLst>
              <a:ext uri="{FF2B5EF4-FFF2-40B4-BE49-F238E27FC236}">
                <a16:creationId xmlns:a16="http://schemas.microsoft.com/office/drawing/2014/main" id="{7C2F7D22-BCF0-CBD2-276A-944022ACBC7D}"/>
              </a:ext>
            </a:extLst>
          </p:cNvPr>
          <p:cNvPicPr>
            <a:picLocks noGrp="1" noChangeAspect="1"/>
          </p:cNvPicPr>
          <p:nvPr>
            <p:ph type="pic" sz="quarter" idx="15"/>
          </p:nvPr>
        </p:nvPicPr>
        <p:blipFill>
          <a:blip r:embed="rId3"/>
          <a:srcRect l="14172" r="-2" b="-2"/>
          <a:stretch>
            <a:fillRect/>
          </a:stretch>
        </p:blipFill>
        <p:spPr>
          <a:xfrm>
            <a:off x="387926" y="2590800"/>
            <a:ext cx="4578206" cy="3560521"/>
          </a:xfrm>
        </p:spPr>
      </p:pic>
      <p:sp>
        <p:nvSpPr>
          <p:cNvPr id="4" name="Content Placeholder 3">
            <a:extLst>
              <a:ext uri="{FF2B5EF4-FFF2-40B4-BE49-F238E27FC236}">
                <a16:creationId xmlns:a16="http://schemas.microsoft.com/office/drawing/2014/main" id="{36AE153F-F04B-ADA8-BAE3-0A018035A59A}"/>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638800" y="706803"/>
            <a:ext cx="6172200" cy="5465398"/>
          </a:xfrm>
        </p:spPr>
        <p:txBody>
          <a:bodyPr vert="horz" lIns="91440" tIns="45720" rIns="91440" bIns="45720" rtlCol="0" anchor="t">
            <a:normAutofit fontScale="92500" lnSpcReduction="20000"/>
          </a:bodyPr>
          <a:lstStyle/>
          <a:p>
            <a:pPr marL="0" indent="0">
              <a:spcBef>
                <a:spcPts val="2500"/>
              </a:spcBef>
              <a:buFont typeface="Arial" panose="020B0604020202020204" pitchFamily="34" charset="0"/>
              <a:buNone/>
            </a:pPr>
            <a:r>
              <a:rPr lang="en-US" b="1"/>
              <a:t>Challenges Without Recordings</a:t>
            </a:r>
          </a:p>
          <a:p>
            <a:pPr marL="0" lvl="1" indent="0">
              <a:buFont typeface="Arial" panose="020B0604020202020204" pitchFamily="34" charset="0"/>
              <a:buNone/>
            </a:pPr>
            <a:r>
              <a:t>Land-use meetings are complex and fast-paced, often prohibiting recordings due to confidentiality and procedural rules.</a:t>
            </a:r>
            <a:endParaRPr lang="en-US"/>
          </a:p>
          <a:p>
            <a:pPr marL="0" indent="0">
              <a:spcBef>
                <a:spcPts val="2500"/>
              </a:spcBef>
              <a:buFont typeface="Arial" panose="020B0604020202020204" pitchFamily="34" charset="0"/>
              <a:buNone/>
            </a:pPr>
            <a:r>
              <a:rPr lang="en-US" b="1"/>
              <a:t>AI-Assisted Note Transformation</a:t>
            </a:r>
          </a:p>
          <a:p>
            <a:pPr marL="0" lvl="1" indent="0">
              <a:buFont typeface="Arial" panose="020B0604020202020204" pitchFamily="34" charset="0"/>
              <a:buNone/>
            </a:pPr>
            <a:r>
              <a:t>AI transforms chaotic handwritten and typed notes into clear, structured summaries and actionable task lists.</a:t>
            </a:r>
            <a:endParaRPr lang="en-US"/>
          </a:p>
          <a:p>
            <a:pPr marL="0" indent="0">
              <a:spcBef>
                <a:spcPts val="2500"/>
              </a:spcBef>
              <a:buFont typeface="Arial" panose="020B0604020202020204" pitchFamily="34" charset="0"/>
              <a:buNone/>
            </a:pPr>
            <a:r>
              <a:rPr lang="en-US" b="1"/>
              <a:t>Guardrails for Accuracy</a:t>
            </a:r>
          </a:p>
          <a:p>
            <a:pPr marL="0" lvl="1" indent="0">
              <a:buFont typeface="Arial" panose="020B0604020202020204" pitchFamily="34" charset="0"/>
              <a:buNone/>
            </a:pPr>
            <a:r>
              <a:t>AI is constrained by guardrails to avoid inventing or assuming missing information, ensuring accuracy and trustworthiness.</a:t>
            </a:r>
            <a:endParaRPr lang="en-US"/>
          </a:p>
          <a:p>
            <a:pPr marL="0" indent="0">
              <a:spcBef>
                <a:spcPts val="2500"/>
              </a:spcBef>
              <a:buFont typeface="Arial" panose="020B0604020202020204" pitchFamily="34" charset="0"/>
              <a:buNone/>
            </a:pPr>
            <a:r>
              <a:rPr lang="en-US" b="1"/>
              <a:t>Outcome Benefits</a:t>
            </a:r>
          </a:p>
          <a:p>
            <a:pPr marL="0" lvl="1" indent="0">
              <a:buFont typeface="Arial" panose="020B0604020202020204" pitchFamily="34" charset="0"/>
              <a:buNone/>
            </a:pPr>
            <a:r>
              <a:t>Resulting structured summaries lead to improved follow-through, reduced confusion, and reliable references for attorneys.</a:t>
            </a:r>
          </a:p>
          <a:p>
            <a:pPr marL="0" lvl="1"/>
            <a:r>
              <a:rPr lang="en-US" b="1"/>
              <a:t>Prompt</a:t>
            </a:r>
          </a:p>
          <a:p>
            <a:pPr marL="0" lvl="1"/>
            <a:r>
              <a:rPr lang="en-US">
                <a:cs typeface="Segoe UI"/>
              </a:rPr>
              <a:t>Role: Land-use legal ops assistant; </a:t>
            </a:r>
          </a:p>
          <a:p>
            <a:pPr marL="0" lvl="1"/>
            <a:r>
              <a:rPr lang="en-US">
                <a:cs typeface="Segoe UI"/>
              </a:rPr>
              <a:t>Task: structure notes; </a:t>
            </a:r>
          </a:p>
          <a:p>
            <a:pPr marL="0" lvl="1"/>
            <a:r>
              <a:rPr lang="en-US">
                <a:cs typeface="Segoe UI"/>
              </a:rPr>
              <a:t>Context: no transcript; </a:t>
            </a:r>
            <a:endParaRPr lang="en-US"/>
          </a:p>
          <a:p>
            <a:pPr marL="0" lvl="1"/>
            <a:r>
              <a:rPr lang="en-US">
                <a:cs typeface="Segoe UI"/>
              </a:rPr>
              <a:t>Guardrails: no invention; </a:t>
            </a:r>
            <a:endParaRPr lang="en-US"/>
          </a:p>
          <a:p>
            <a:pPr marL="0" lvl="1"/>
            <a:r>
              <a:rPr lang="en-US">
                <a:cs typeface="Segoe UI"/>
              </a:rPr>
              <a:t>Output: summary + task table</a:t>
            </a:r>
            <a:endParaRPr lang="en-US"/>
          </a:p>
        </p:txBody>
      </p:sp>
      <p:sp>
        <p:nvSpPr>
          <p:cNvPr id="5" name="Footer Placeholder 4">
            <a:extLst>
              <a:ext uri="{FF2B5EF4-FFF2-40B4-BE49-F238E27FC236}">
                <a16:creationId xmlns:a16="http://schemas.microsoft.com/office/drawing/2014/main" id="{69837544-86E5-6492-B982-69967D2F4D58}"/>
              </a:ext>
            </a:extLst>
          </p:cNvPr>
          <p:cNvSpPr>
            <a:spLocks noGrp="1"/>
          </p:cNvSpPr>
          <p:nvPr>
            <p:ph type="ftr" sz="quarter" idx="17"/>
          </p:nvPr>
        </p:nvSpPr>
        <p:spPr>
          <a:xfrm>
            <a:off x="381000" y="6347057"/>
            <a:ext cx="3200400" cy="365125"/>
          </a:xfrm>
        </p:spPr>
        <p:txBody>
          <a:bodyPr anchor="ctr">
            <a:normAutofit/>
          </a:bodyPr>
          <a:lstStyle/>
          <a:p>
            <a:pPr>
              <a:spcAft>
                <a:spcPts val="600"/>
              </a:spcAft>
            </a:pPr>
            <a:r>
              <a:rPr lang="en-US"/>
              <a:t>Sample Footer Text</a:t>
            </a:r>
          </a:p>
        </p:txBody>
      </p:sp>
      <p:sp>
        <p:nvSpPr>
          <p:cNvPr id="6" name="Date Placeholder 5">
            <a:extLst>
              <a:ext uri="{FF2B5EF4-FFF2-40B4-BE49-F238E27FC236}">
                <a16:creationId xmlns:a16="http://schemas.microsoft.com/office/drawing/2014/main" id="{6E48B535-D3E3-F832-E650-C9F338DBD2B2}"/>
              </a:ext>
            </a:extLst>
          </p:cNvPr>
          <p:cNvSpPr>
            <a:spLocks noGrp="1"/>
          </p:cNvSpPr>
          <p:nvPr>
            <p:ph type="dt" sz="half" idx="16"/>
          </p:nvPr>
        </p:nvSpPr>
        <p:spPr>
          <a:xfrm>
            <a:off x="9525000" y="6340475"/>
            <a:ext cx="1800171" cy="365125"/>
          </a:xfrm>
        </p:spPr>
        <p:txBody>
          <a:bodyPr anchor="ctr">
            <a:normAutofit/>
          </a:bodyPr>
          <a:lstStyle/>
          <a:p>
            <a:pPr>
              <a:spcAft>
                <a:spcPts val="600"/>
              </a:spcAft>
            </a:pPr>
            <a:fld id="{A4EF2610-7DF8-C942-A8A1-C05E61FE4E13}" type="datetime1">
              <a:rPr lang="en-US" smtClean="0"/>
              <a:pPr>
                <a:spcAft>
                  <a:spcPts val="600"/>
                </a:spcAft>
              </a:pPr>
              <a:t>4/27/2026</a:t>
            </a:fld>
            <a:endParaRPr lang="en-US"/>
          </a:p>
        </p:txBody>
      </p:sp>
      <p:sp>
        <p:nvSpPr>
          <p:cNvPr id="7" name="Slide Number Placeholder 6">
            <a:extLst>
              <a:ext uri="{FF2B5EF4-FFF2-40B4-BE49-F238E27FC236}">
                <a16:creationId xmlns:a16="http://schemas.microsoft.com/office/drawing/2014/main" id="{5D835F45-1189-1C2B-D94E-F62E41C5D33D}"/>
              </a:ext>
            </a:extLst>
          </p:cNvPr>
          <p:cNvSpPr>
            <a:spLocks noGrp="1"/>
          </p:cNvSpPr>
          <p:nvPr>
            <p:ph type="sldNum" sz="quarter" idx="18"/>
          </p:nvPr>
        </p:nvSpPr>
        <p:spPr>
          <a:xfrm>
            <a:off x="11375694" y="6340475"/>
            <a:ext cx="429207" cy="365125"/>
          </a:xfrm>
        </p:spPr>
        <p:txBody>
          <a:bodyPr anchor="ctr">
            <a:normAutofit/>
          </a:bodyPr>
          <a:lstStyle/>
          <a:p>
            <a:pPr>
              <a:spcAft>
                <a:spcPts val="600"/>
              </a:spcAft>
            </a:pPr>
            <a:fld id="{AEAA3239-9EA4-4A65-A281-97F994456D9F}" type="slidenum">
              <a:rPr lang="en-US" smtClean="0"/>
              <a:pPr>
                <a:spcAft>
                  <a:spcPts val="600"/>
                </a:spcAft>
              </a:pPr>
              <a:t>7</a:t>
            </a:fld>
            <a:endParaRPr lang="en-US"/>
          </a:p>
        </p:txBody>
      </p:sp>
    </p:spTree>
    <p:extLst>
      <p:ext uri="{BB962C8B-B14F-4D97-AF65-F5344CB8AC3E}">
        <p14:creationId xmlns:p14="http://schemas.microsoft.com/office/powerpoint/2010/main" val="10790401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DA4E5-FA17-D555-BCBE-9EACA1BBCDD4}"/>
              </a:ext>
            </a:extLst>
          </p:cNvPr>
          <p:cNvSpPr>
            <a:spLocks noGrp="1"/>
          </p:cNvSpPr>
          <p:nvPr>
            <p:ph type="title"/>
          </p:nvPr>
        </p:nvSpPr>
        <p:spPr>
          <a:xfrm>
            <a:off x="381001" y="685801"/>
            <a:ext cx="6857999" cy="914400"/>
          </a:xfrm>
        </p:spPr>
        <p:txBody>
          <a:bodyPr anchor="t">
            <a:normAutofit/>
          </a:bodyPr>
          <a:lstStyle/>
          <a:p>
            <a:r>
              <a:rPr lang="en-US"/>
              <a:t>Formal Meeting Minutes from Partial Notes</a:t>
            </a:r>
          </a:p>
        </p:txBody>
      </p:sp>
      <p:sp>
        <p:nvSpPr>
          <p:cNvPr id="4" name="Content Placeholder 3">
            <a:extLst>
              <a:ext uri="{FF2B5EF4-FFF2-40B4-BE49-F238E27FC236}">
                <a16:creationId xmlns:a16="http://schemas.microsoft.com/office/drawing/2014/main" id="{4AAAD572-8278-142E-4134-651CF9D84A16}"/>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81000" y="1423675"/>
            <a:ext cx="6858000" cy="4748524"/>
          </a:xfrm>
        </p:spPr>
        <p:txBody>
          <a:bodyPr vert="horz" lIns="91440" tIns="45720" rIns="91440" bIns="45720" rtlCol="0" anchor="t">
            <a:normAutofit fontScale="77500" lnSpcReduction="20000"/>
          </a:bodyPr>
          <a:lstStyle/>
          <a:p>
            <a:pPr marL="0" indent="0">
              <a:spcBef>
                <a:spcPts val="2500"/>
              </a:spcBef>
              <a:buFont typeface="Arial" panose="020B0604020202020204" pitchFamily="34" charset="0"/>
              <a:buNone/>
            </a:pPr>
            <a:r>
              <a:rPr lang="en-US" b="1"/>
              <a:t>AI Drafting Meeting Minutes</a:t>
            </a:r>
          </a:p>
          <a:p>
            <a:pPr marL="0" lvl="1" indent="0">
              <a:buFont typeface="Arial" panose="020B0604020202020204" pitchFamily="34" charset="0"/>
              <a:buNone/>
            </a:pPr>
            <a:r>
              <a:t>AI converts sparse notes into formal, board-ready meeting minutes, easing administrative workload effectively.</a:t>
            </a:r>
            <a:endParaRPr lang="en-US"/>
          </a:p>
          <a:p>
            <a:pPr marL="0" indent="0">
              <a:spcBef>
                <a:spcPts val="2500"/>
              </a:spcBef>
              <a:buFont typeface="Arial" panose="020B0604020202020204" pitchFamily="34" charset="0"/>
              <a:buNone/>
            </a:pPr>
            <a:r>
              <a:rPr lang="en-US" b="1"/>
              <a:t>Guardrails for Accuracy</a:t>
            </a:r>
          </a:p>
          <a:p>
            <a:pPr marL="0" lvl="1" indent="0">
              <a:buFont typeface="Arial" panose="020B0604020202020204" pitchFamily="34" charset="0"/>
              <a:buNone/>
            </a:pPr>
            <a:r>
              <a:rPr dirty="0">
                <a:cs typeface="Segoe UI"/>
              </a:rPr>
              <a:t>Strict safeguards prevent AI from inventing votes or procedural facts, ensuring minutes remain factually accurate.</a:t>
            </a:r>
            <a:endParaRPr lang="en-US" dirty="0">
              <a:cs typeface="Segoe UI"/>
            </a:endParaRPr>
          </a:p>
          <a:p>
            <a:pPr marL="0" indent="0">
              <a:spcBef>
                <a:spcPts val="2500"/>
              </a:spcBef>
              <a:buFont typeface="Arial" panose="020B0604020202020204" pitchFamily="34" charset="0"/>
              <a:buNone/>
            </a:pPr>
            <a:r>
              <a:rPr lang="en-US" b="1"/>
              <a:t>Action Items Summary</a:t>
            </a:r>
          </a:p>
          <a:p>
            <a:pPr marL="0" lvl="1" indent="0">
              <a:buFont typeface="Arial" panose="020B0604020202020204" pitchFamily="34" charset="0"/>
              <a:buNone/>
            </a:pPr>
            <a:r>
              <a:t>The prompt includes a list of action items alongside minutes, enhancing practical utility for meeting follow-up.</a:t>
            </a:r>
            <a:endParaRPr lang="en-US"/>
          </a:p>
          <a:p>
            <a:pPr marL="0" indent="0">
              <a:spcBef>
                <a:spcPts val="2500"/>
              </a:spcBef>
              <a:buFont typeface="Arial" panose="020B0604020202020204" pitchFamily="34" charset="0"/>
              <a:buNone/>
            </a:pPr>
            <a:r>
              <a:rPr lang="en-US" b="1"/>
              <a:t>Efficiency and Compliance</a:t>
            </a:r>
          </a:p>
          <a:p>
            <a:pPr marL="0" lvl="1" indent="0">
              <a:buFont typeface="Arial" panose="020B0604020202020204" pitchFamily="34" charset="0"/>
              <a:buNone/>
            </a:pPr>
            <a:r>
              <a:rPr dirty="0">
                <a:cs typeface="Segoe UI"/>
              </a:rPr>
              <a:t>AI reduces drafting time while maintaining procedural compliance and administrative precision in documentation.</a:t>
            </a:r>
          </a:p>
          <a:p>
            <a:pPr marL="0" lvl="1"/>
            <a:r>
              <a:rPr lang="en-US" b="1"/>
              <a:t>Prompt</a:t>
            </a:r>
          </a:p>
          <a:p>
            <a:pPr marL="0" lvl="1"/>
            <a:r>
              <a:rPr lang="en-US">
                <a:cs typeface="Segoe UI"/>
              </a:rPr>
              <a:t>Role: MUD minutes drafter; </a:t>
            </a:r>
          </a:p>
          <a:p>
            <a:pPr marL="0" lvl="1"/>
            <a:r>
              <a:rPr lang="en-US">
                <a:cs typeface="Segoe UI"/>
              </a:rPr>
              <a:t>Task: draft minutes; </a:t>
            </a:r>
            <a:endParaRPr lang="en-US"/>
          </a:p>
          <a:p>
            <a:pPr marL="0" lvl="1"/>
            <a:r>
              <a:rPr lang="en-US">
                <a:cs typeface="Segoe UI"/>
              </a:rPr>
              <a:t>Context: notes/transcript; </a:t>
            </a:r>
            <a:endParaRPr lang="en-US"/>
          </a:p>
          <a:p>
            <a:pPr marL="0" lvl="1"/>
            <a:r>
              <a:rPr lang="en-US">
                <a:cs typeface="Segoe UI"/>
              </a:rPr>
              <a:t>Guardrails: no invented votes; </a:t>
            </a:r>
            <a:endParaRPr lang="en-US"/>
          </a:p>
          <a:p>
            <a:pPr marL="0" lvl="1"/>
            <a:r>
              <a:rPr lang="en-US">
                <a:cs typeface="Segoe UI"/>
              </a:rPr>
              <a:t>Output: minutes + actions</a:t>
            </a:r>
            <a:endParaRPr lang="en-US"/>
          </a:p>
        </p:txBody>
      </p:sp>
      <p:pic>
        <p:nvPicPr>
          <p:cNvPr id="8" name="Content Placeholder 7" descr="Young Caucasian man wearing a business suit and sitting at a desk with important documents in front of him.  He is signing and/or reviewing the documents.  Application form.">
            <a:extLst>
              <a:ext uri="{FF2B5EF4-FFF2-40B4-BE49-F238E27FC236}">
                <a16:creationId xmlns:a16="http://schemas.microsoft.com/office/drawing/2014/main" id="{4801AF74-F762-41BA-998A-5EC24B6BF67D}"/>
              </a:ext>
            </a:extLst>
          </p:cNvPr>
          <p:cNvPicPr>
            <a:picLocks noGrp="1" noChangeAspect="1"/>
          </p:cNvPicPr>
          <p:nvPr>
            <p:ph type="pic" sz="quarter" idx="15"/>
          </p:nvPr>
        </p:nvPicPr>
        <p:blipFill>
          <a:blip r:embed="rId3"/>
          <a:srcRect l="8170" r="8122" b="3"/>
          <a:stretch>
            <a:fillRect/>
          </a:stretch>
        </p:blipFill>
        <p:spPr>
          <a:xfrm>
            <a:off x="8382000" y="152400"/>
            <a:ext cx="3657600" cy="6495985"/>
          </a:xfrm>
        </p:spPr>
      </p:pic>
      <p:sp>
        <p:nvSpPr>
          <p:cNvPr id="5" name="Footer Placeholder 4">
            <a:extLst>
              <a:ext uri="{FF2B5EF4-FFF2-40B4-BE49-F238E27FC236}">
                <a16:creationId xmlns:a16="http://schemas.microsoft.com/office/drawing/2014/main" id="{D100582F-5460-FDB9-CBD5-92AD51FABF8E}"/>
              </a:ext>
            </a:extLst>
          </p:cNvPr>
          <p:cNvSpPr>
            <a:spLocks noGrp="1"/>
          </p:cNvSpPr>
          <p:nvPr>
            <p:ph type="ftr" sz="quarter" idx="17"/>
          </p:nvPr>
        </p:nvSpPr>
        <p:spPr>
          <a:xfrm>
            <a:off x="381000" y="6347057"/>
            <a:ext cx="3200400" cy="365125"/>
          </a:xfrm>
        </p:spPr>
        <p:txBody>
          <a:bodyPr anchor="ctr">
            <a:normAutofit/>
          </a:bodyPr>
          <a:lstStyle/>
          <a:p>
            <a:pPr>
              <a:spcAft>
                <a:spcPts val="600"/>
              </a:spcAft>
            </a:pPr>
            <a:r>
              <a:rPr lang="en-US"/>
              <a:t>Sample Footer Text</a:t>
            </a:r>
          </a:p>
        </p:txBody>
      </p:sp>
      <p:sp>
        <p:nvSpPr>
          <p:cNvPr id="6" name="Date Placeholder 5">
            <a:extLst>
              <a:ext uri="{FF2B5EF4-FFF2-40B4-BE49-F238E27FC236}">
                <a16:creationId xmlns:a16="http://schemas.microsoft.com/office/drawing/2014/main" id="{89A5161F-817D-CEA6-C11B-6BD38C825168}"/>
              </a:ext>
            </a:extLst>
          </p:cNvPr>
          <p:cNvSpPr>
            <a:spLocks noGrp="1"/>
          </p:cNvSpPr>
          <p:nvPr>
            <p:ph type="dt" sz="half" idx="16"/>
          </p:nvPr>
        </p:nvSpPr>
        <p:spPr>
          <a:xfrm>
            <a:off x="5819829" y="6340475"/>
            <a:ext cx="1800171" cy="365125"/>
          </a:xfrm>
        </p:spPr>
        <p:txBody>
          <a:bodyPr anchor="ctr">
            <a:normAutofit/>
          </a:bodyPr>
          <a:lstStyle/>
          <a:p>
            <a:pPr>
              <a:spcAft>
                <a:spcPts val="600"/>
              </a:spcAft>
            </a:pPr>
            <a:fld id="{A4EF2610-7DF8-C942-A8A1-C05E61FE4E13}" type="datetime1">
              <a:rPr lang="en-US" smtClean="0"/>
              <a:pPr>
                <a:spcAft>
                  <a:spcPts val="600"/>
                </a:spcAft>
              </a:pPr>
              <a:t>4/27/2026</a:t>
            </a:fld>
            <a:endParaRPr lang="en-US"/>
          </a:p>
        </p:txBody>
      </p:sp>
      <p:sp>
        <p:nvSpPr>
          <p:cNvPr id="7" name="Slide Number Placeholder 6">
            <a:extLst>
              <a:ext uri="{FF2B5EF4-FFF2-40B4-BE49-F238E27FC236}">
                <a16:creationId xmlns:a16="http://schemas.microsoft.com/office/drawing/2014/main" id="{9B836E5D-7CC9-CA4A-C8A1-0FDD29FD4106}"/>
              </a:ext>
            </a:extLst>
          </p:cNvPr>
          <p:cNvSpPr>
            <a:spLocks noGrp="1"/>
          </p:cNvSpPr>
          <p:nvPr>
            <p:ph type="sldNum" sz="quarter" idx="18"/>
          </p:nvPr>
        </p:nvSpPr>
        <p:spPr>
          <a:xfrm>
            <a:off x="11375694" y="6340475"/>
            <a:ext cx="429207" cy="365125"/>
          </a:xfrm>
        </p:spPr>
        <p:txBody>
          <a:bodyPr anchor="ctr">
            <a:normAutofit/>
          </a:bodyPr>
          <a:lstStyle/>
          <a:p>
            <a:pPr>
              <a:spcAft>
                <a:spcPts val="600"/>
              </a:spcAft>
            </a:pPr>
            <a:fld id="{AEAA3239-9EA4-4A65-A281-97F994456D9F}" type="slidenum">
              <a:rPr lang="en-US" smtClean="0"/>
              <a:pPr>
                <a:spcAft>
                  <a:spcPts val="600"/>
                </a:spcAft>
              </a:pPr>
              <a:t>8</a:t>
            </a:fld>
            <a:endParaRPr lang="en-US"/>
          </a:p>
        </p:txBody>
      </p:sp>
    </p:spTree>
    <p:extLst>
      <p:ext uri="{BB962C8B-B14F-4D97-AF65-F5344CB8AC3E}">
        <p14:creationId xmlns:p14="http://schemas.microsoft.com/office/powerpoint/2010/main" val="5858794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E5D9A-05A0-349E-BAA9-938973A071D3}"/>
              </a:ext>
            </a:extLst>
          </p:cNvPr>
          <p:cNvSpPr>
            <a:spLocks noGrp="1"/>
          </p:cNvSpPr>
          <p:nvPr>
            <p:ph type="title"/>
          </p:nvPr>
        </p:nvSpPr>
        <p:spPr>
          <a:xfrm>
            <a:off x="5317761" y="687787"/>
            <a:ext cx="6485686" cy="1479477"/>
          </a:xfrm>
        </p:spPr>
        <p:txBody>
          <a:bodyPr anchor="t">
            <a:normAutofit/>
          </a:bodyPr>
          <a:lstStyle/>
          <a:p>
            <a:r>
              <a:rPr lang="en-US"/>
              <a:t>Invoice Compliance and Financial QA</a:t>
            </a:r>
          </a:p>
        </p:txBody>
      </p:sp>
      <p:pic>
        <p:nvPicPr>
          <p:cNvPr id="8" name="Content Placeholder 7" descr="Modern desktop computer in contemporary business office with statistics on the screen">
            <a:extLst>
              <a:ext uri="{FF2B5EF4-FFF2-40B4-BE49-F238E27FC236}">
                <a16:creationId xmlns:a16="http://schemas.microsoft.com/office/drawing/2014/main" id="{FE4CC0F9-83B4-42C5-B06C-CBFF122936A2}"/>
              </a:ext>
            </a:extLst>
          </p:cNvPr>
          <p:cNvPicPr>
            <a:picLocks noGrp="1" noChangeAspect="1"/>
          </p:cNvPicPr>
          <p:nvPr>
            <p:ph type="pic" sz="quarter" idx="15"/>
          </p:nvPr>
        </p:nvPicPr>
        <p:blipFill>
          <a:blip r:embed="rId3"/>
          <a:srcRect l="14967" r="15167"/>
          <a:stretch>
            <a:fillRect/>
          </a:stretch>
        </p:blipFill>
        <p:spPr>
          <a:xfrm>
            <a:off x="383499" y="1344590"/>
            <a:ext cx="4355788" cy="4168410"/>
          </a:xfrm>
        </p:spPr>
      </p:pic>
      <p:sp>
        <p:nvSpPr>
          <p:cNvPr id="4" name="Content Placeholder 3">
            <a:extLst>
              <a:ext uri="{FF2B5EF4-FFF2-40B4-BE49-F238E27FC236}">
                <a16:creationId xmlns:a16="http://schemas.microsoft.com/office/drawing/2014/main" id="{F2D0D254-969A-0036-1436-F0E568ED25D9}"/>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61672" y="1553569"/>
            <a:ext cx="6543207" cy="4798512"/>
          </a:xfrm>
        </p:spPr>
        <p:txBody>
          <a:bodyPr vert="horz" lIns="91440" tIns="45720" rIns="91440" bIns="45720" rtlCol="0" anchor="t">
            <a:normAutofit/>
          </a:bodyPr>
          <a:lstStyle/>
          <a:p>
            <a:pPr marL="0" indent="0">
              <a:lnSpc>
                <a:spcPct val="110000"/>
              </a:lnSpc>
              <a:spcBef>
                <a:spcPts val="2500"/>
              </a:spcBef>
              <a:buFont typeface="Arial" panose="020B0604020202020204" pitchFamily="34" charset="0"/>
              <a:buNone/>
            </a:pPr>
            <a:r>
              <a:rPr lang="en-US" sz="1200" b="1"/>
              <a:t>AI-Driven Invoice Review</a:t>
            </a:r>
          </a:p>
          <a:p>
            <a:pPr marL="0" lvl="1" indent="0">
              <a:lnSpc>
                <a:spcPct val="110000"/>
              </a:lnSpc>
              <a:buFont typeface="Arial" panose="020B0604020202020204" pitchFamily="34" charset="0"/>
              <a:buNone/>
            </a:pPr>
            <a:r>
              <a:rPr lang="en-US" sz="1200" dirty="0">
                <a:cs typeface="Segoe UI"/>
              </a:rPr>
              <a:t>AI reviews invoices and spreadsheets to identify compliance issues without altering source data, ensuring data integrity.</a:t>
            </a:r>
          </a:p>
          <a:p>
            <a:pPr marL="0" indent="0">
              <a:lnSpc>
                <a:spcPct val="110000"/>
              </a:lnSpc>
              <a:spcBef>
                <a:spcPts val="2500"/>
              </a:spcBef>
              <a:buFont typeface="Arial" panose="020B0604020202020204" pitchFamily="34" charset="0"/>
              <a:buNone/>
            </a:pPr>
            <a:r>
              <a:rPr lang="en-US" sz="1200" b="1"/>
              <a:t>Exact Violation Quotation</a:t>
            </a:r>
          </a:p>
          <a:p>
            <a:pPr marL="0" lvl="1" indent="0">
              <a:lnSpc>
                <a:spcPct val="110000"/>
              </a:lnSpc>
              <a:buFont typeface="Arial" panose="020B0604020202020204" pitchFamily="34" charset="0"/>
              <a:buNone/>
            </a:pPr>
            <a:r>
              <a:rPr lang="en-US" sz="1200"/>
              <a:t>The system quotes exact compliance violations, providing clear and actionable feedback for staff corrections.</a:t>
            </a:r>
          </a:p>
          <a:p>
            <a:pPr marL="0" indent="0">
              <a:lnSpc>
                <a:spcPct val="110000"/>
              </a:lnSpc>
              <a:spcBef>
                <a:spcPts val="2500"/>
              </a:spcBef>
              <a:buFont typeface="Arial" panose="020B0604020202020204" pitchFamily="34" charset="0"/>
              <a:buNone/>
            </a:pPr>
            <a:r>
              <a:rPr lang="en-US" sz="1200" b="1"/>
              <a:t>Error Reduction and QA</a:t>
            </a:r>
          </a:p>
          <a:p>
            <a:pPr marL="0" lvl="1" indent="0">
              <a:lnSpc>
                <a:spcPct val="110000"/>
              </a:lnSpc>
              <a:buFont typeface="Arial" panose="020B0604020202020204" pitchFamily="34" charset="0"/>
              <a:buNone/>
            </a:pPr>
            <a:r>
              <a:rPr lang="en-US" sz="1200"/>
              <a:t>AI-assisted review reduces billing rejections and downstream errors, improving overall financial accuracy and efficiency.</a:t>
            </a:r>
          </a:p>
          <a:p>
            <a:pPr marL="0" lvl="1">
              <a:lnSpc>
                <a:spcPct val="110000"/>
              </a:lnSpc>
            </a:pPr>
            <a:endParaRPr lang="en-US" sz="1200" dirty="0">
              <a:cs typeface="Segoe UI"/>
            </a:endParaRPr>
          </a:p>
          <a:p>
            <a:pPr marL="0" lvl="1">
              <a:lnSpc>
                <a:spcPct val="110000"/>
              </a:lnSpc>
            </a:pPr>
            <a:r>
              <a:rPr lang="en-US" sz="1200" b="1"/>
              <a:t>Prompt</a:t>
            </a:r>
          </a:p>
          <a:p>
            <a:pPr marL="0" lvl="1">
              <a:lnSpc>
                <a:spcPct val="110000"/>
              </a:lnSpc>
            </a:pPr>
            <a:r>
              <a:rPr lang="en-US" sz="1200">
                <a:ea typeface="+mn-lt"/>
                <a:cs typeface="+mn-lt"/>
              </a:rPr>
              <a:t>Role: billing compliance assistant; </a:t>
            </a:r>
            <a:endParaRPr lang="en-US">
              <a:ea typeface="+mn-lt"/>
            </a:endParaRPr>
          </a:p>
          <a:p>
            <a:pPr marL="0" lvl="1">
              <a:lnSpc>
                <a:spcPct val="110000"/>
              </a:lnSpc>
            </a:pPr>
            <a:r>
              <a:rPr lang="en-US" sz="1200">
                <a:ea typeface="+mn-lt"/>
                <a:cs typeface="+mn-lt"/>
              </a:rPr>
              <a:t>Task: flag violations; </a:t>
            </a:r>
            <a:endParaRPr lang="en-US">
              <a:ea typeface="+mn-lt"/>
            </a:endParaRPr>
          </a:p>
          <a:p>
            <a:pPr marL="0" lvl="1">
              <a:lnSpc>
                <a:spcPct val="110000"/>
              </a:lnSpc>
            </a:pPr>
            <a:r>
              <a:rPr lang="en-US" sz="1200">
                <a:ea typeface="+mn-lt"/>
                <a:cs typeface="+mn-lt"/>
              </a:rPr>
              <a:t>Context: invoice text; </a:t>
            </a:r>
            <a:endParaRPr lang="en-US">
              <a:ea typeface="+mn-lt"/>
            </a:endParaRPr>
          </a:p>
          <a:p>
            <a:pPr marL="0" lvl="1">
              <a:lnSpc>
                <a:spcPct val="110000"/>
              </a:lnSpc>
            </a:pPr>
            <a:r>
              <a:rPr lang="en-US" sz="1200">
                <a:ea typeface="+mn-lt"/>
                <a:cs typeface="+mn-lt"/>
              </a:rPr>
              <a:t>Guardrails: no edits; </a:t>
            </a:r>
            <a:endParaRPr lang="en-US">
              <a:ea typeface="+mn-lt"/>
            </a:endParaRPr>
          </a:p>
          <a:p>
            <a:pPr marL="0" lvl="1">
              <a:lnSpc>
                <a:spcPct val="110000"/>
              </a:lnSpc>
            </a:pPr>
            <a:r>
              <a:rPr lang="en-US" sz="1200">
                <a:ea typeface="+mn-lt"/>
                <a:cs typeface="+mn-lt"/>
              </a:rPr>
              <a:t>Output: violations table</a:t>
            </a:r>
            <a:endParaRPr lang="en-US"/>
          </a:p>
          <a:p>
            <a:pPr marL="0" lvl="1">
              <a:lnSpc>
                <a:spcPct val="110000"/>
              </a:lnSpc>
            </a:pPr>
            <a:endParaRPr lang="en-US" sz="1200" dirty="0"/>
          </a:p>
        </p:txBody>
      </p:sp>
      <p:sp>
        <p:nvSpPr>
          <p:cNvPr id="5" name="Footer Placeholder 4">
            <a:extLst>
              <a:ext uri="{FF2B5EF4-FFF2-40B4-BE49-F238E27FC236}">
                <a16:creationId xmlns:a16="http://schemas.microsoft.com/office/drawing/2014/main" id="{BCFF4FA5-1CBB-3CB1-7A80-FA7FB0EB4917}"/>
              </a:ext>
            </a:extLst>
          </p:cNvPr>
          <p:cNvSpPr>
            <a:spLocks noGrp="1"/>
          </p:cNvSpPr>
          <p:nvPr>
            <p:ph type="ftr" sz="quarter" idx="17"/>
          </p:nvPr>
        </p:nvSpPr>
        <p:spPr>
          <a:xfrm>
            <a:off x="381000" y="6347057"/>
            <a:ext cx="3200400" cy="365125"/>
          </a:xfrm>
        </p:spPr>
        <p:txBody>
          <a:bodyPr anchor="ctr">
            <a:normAutofit/>
          </a:bodyPr>
          <a:lstStyle/>
          <a:p>
            <a:pPr>
              <a:spcAft>
                <a:spcPts val="600"/>
              </a:spcAft>
            </a:pPr>
            <a:r>
              <a:rPr lang="en-US"/>
              <a:t>Sample Footer Text</a:t>
            </a:r>
          </a:p>
        </p:txBody>
      </p:sp>
      <p:sp>
        <p:nvSpPr>
          <p:cNvPr id="6" name="Date Placeholder 5">
            <a:extLst>
              <a:ext uri="{FF2B5EF4-FFF2-40B4-BE49-F238E27FC236}">
                <a16:creationId xmlns:a16="http://schemas.microsoft.com/office/drawing/2014/main" id="{FF53EA41-69FC-745B-1F50-D9A53C85F4E6}"/>
              </a:ext>
            </a:extLst>
          </p:cNvPr>
          <p:cNvSpPr>
            <a:spLocks noGrp="1"/>
          </p:cNvSpPr>
          <p:nvPr>
            <p:ph type="dt" sz="half" idx="16"/>
          </p:nvPr>
        </p:nvSpPr>
        <p:spPr>
          <a:xfrm>
            <a:off x="9525000" y="6340475"/>
            <a:ext cx="1800171" cy="365125"/>
          </a:xfrm>
        </p:spPr>
        <p:txBody>
          <a:bodyPr anchor="ctr">
            <a:normAutofit/>
          </a:bodyPr>
          <a:lstStyle/>
          <a:p>
            <a:pPr>
              <a:spcAft>
                <a:spcPts val="600"/>
              </a:spcAft>
            </a:pPr>
            <a:fld id="{A4EF2610-7DF8-C942-A8A1-C05E61FE4E13}" type="datetime1">
              <a:rPr lang="en-US" smtClean="0"/>
              <a:pPr>
                <a:spcAft>
                  <a:spcPts val="600"/>
                </a:spcAft>
              </a:pPr>
              <a:t>4/27/2026</a:t>
            </a:fld>
            <a:endParaRPr lang="en-US"/>
          </a:p>
        </p:txBody>
      </p:sp>
      <p:sp>
        <p:nvSpPr>
          <p:cNvPr id="7" name="Slide Number Placeholder 6">
            <a:extLst>
              <a:ext uri="{FF2B5EF4-FFF2-40B4-BE49-F238E27FC236}">
                <a16:creationId xmlns:a16="http://schemas.microsoft.com/office/drawing/2014/main" id="{63A90825-BEE4-E62C-8BF1-E576BD07A085}"/>
              </a:ext>
            </a:extLst>
          </p:cNvPr>
          <p:cNvSpPr>
            <a:spLocks noGrp="1"/>
          </p:cNvSpPr>
          <p:nvPr>
            <p:ph type="sldNum" sz="quarter" idx="18"/>
          </p:nvPr>
        </p:nvSpPr>
        <p:spPr>
          <a:xfrm>
            <a:off x="11375694" y="6340475"/>
            <a:ext cx="429207" cy="365125"/>
          </a:xfrm>
        </p:spPr>
        <p:txBody>
          <a:bodyPr anchor="ctr">
            <a:normAutofit/>
          </a:bodyPr>
          <a:lstStyle/>
          <a:p>
            <a:pPr>
              <a:spcAft>
                <a:spcPts val="600"/>
              </a:spcAft>
            </a:pPr>
            <a:fld id="{AEAA3239-9EA4-4A65-A281-97F994456D9F}" type="slidenum">
              <a:rPr lang="en-US" smtClean="0"/>
              <a:pPr>
                <a:spcAft>
                  <a:spcPts val="600"/>
                </a:spcAft>
              </a:pPr>
              <a:t>9</a:t>
            </a:fld>
            <a:endParaRPr lang="en-US"/>
          </a:p>
        </p:txBody>
      </p:sp>
    </p:spTree>
    <p:extLst>
      <p:ext uri="{BB962C8B-B14F-4D97-AF65-F5344CB8AC3E}">
        <p14:creationId xmlns:p14="http://schemas.microsoft.com/office/powerpoint/2010/main" val="5966697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A06CC-495A-7ACB-C838-ED3372F7BBC5}"/>
              </a:ext>
            </a:extLst>
          </p:cNvPr>
          <p:cNvSpPr>
            <a:spLocks noGrp="1"/>
          </p:cNvSpPr>
          <p:nvPr>
            <p:ph type="title"/>
          </p:nvPr>
        </p:nvSpPr>
        <p:spPr>
          <a:xfrm>
            <a:off x="381001" y="685801"/>
            <a:ext cx="6857999" cy="914400"/>
          </a:xfrm>
        </p:spPr>
        <p:txBody>
          <a:bodyPr anchor="t">
            <a:normAutofit/>
          </a:bodyPr>
          <a:lstStyle/>
          <a:p>
            <a:r>
              <a:rPr lang="en-US"/>
              <a:t>Contract Variation Analysis Across Prior Agreements</a:t>
            </a:r>
          </a:p>
        </p:txBody>
      </p:sp>
      <p:sp>
        <p:nvSpPr>
          <p:cNvPr id="4" name="Content Placeholder 3">
            <a:extLst>
              <a:ext uri="{FF2B5EF4-FFF2-40B4-BE49-F238E27FC236}">
                <a16:creationId xmlns:a16="http://schemas.microsoft.com/office/drawing/2014/main" id="{CE723F75-1DF1-4A89-9D6E-1970A8032157}"/>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81000" y="1604281"/>
            <a:ext cx="6850879" cy="4738833"/>
          </a:xfrm>
        </p:spPr>
        <p:txBody>
          <a:bodyPr vert="horz" lIns="91440" tIns="45720" rIns="91440" bIns="45720" rtlCol="0" anchor="t">
            <a:normAutofit fontScale="70000" lnSpcReduction="20000"/>
          </a:bodyPr>
          <a:lstStyle/>
          <a:p>
            <a:pPr marL="0" indent="0">
              <a:spcBef>
                <a:spcPts val="2500"/>
              </a:spcBef>
              <a:buFont typeface="Arial" panose="020B0604020202020204" pitchFamily="34" charset="0"/>
              <a:buNone/>
            </a:pPr>
            <a:r>
              <a:rPr lang="en-US" b="1"/>
              <a:t>Labor-Intensive Comparison</a:t>
            </a:r>
          </a:p>
          <a:p>
            <a:pPr marL="0" lvl="1" indent="0">
              <a:buFont typeface="Arial" panose="020B0604020202020204" pitchFamily="34" charset="0"/>
              <a:buNone/>
            </a:pPr>
            <a:r>
              <a:t>Analyzing contract variations manually is time-consuming and complex, requiring detailed attention to language and structure.</a:t>
            </a:r>
            <a:endParaRPr lang="en-US"/>
          </a:p>
          <a:p>
            <a:pPr marL="0" indent="0">
              <a:spcBef>
                <a:spcPts val="2500"/>
              </a:spcBef>
              <a:buFont typeface="Arial" panose="020B0604020202020204" pitchFamily="34" charset="0"/>
              <a:buNone/>
            </a:pPr>
            <a:r>
              <a:rPr lang="en-US" b="1"/>
              <a:t>AI-Driven Neutral Comparison</a:t>
            </a:r>
          </a:p>
          <a:p>
            <a:pPr marL="0" lvl="1" indent="0">
              <a:buFont typeface="Arial" panose="020B0604020202020204" pitchFamily="34" charset="0"/>
              <a:buNone/>
            </a:pPr>
            <a:r>
              <a:rPr dirty="0">
                <a:cs typeface="Segoe UI"/>
              </a:rPr>
              <a:t>AI compares agreements neutrally, producing variation tables without interpretation or ranking, facilitating objective analysis.</a:t>
            </a:r>
            <a:endParaRPr lang="en-US" dirty="0">
              <a:cs typeface="Segoe UI"/>
            </a:endParaRPr>
          </a:p>
          <a:p>
            <a:pPr marL="0" indent="0">
              <a:spcBef>
                <a:spcPts val="2500"/>
              </a:spcBef>
              <a:buFont typeface="Arial" panose="020B0604020202020204" pitchFamily="34" charset="0"/>
              <a:buNone/>
            </a:pPr>
            <a:r>
              <a:rPr lang="en-US" b="1"/>
              <a:t>Human Legal Judgment</a:t>
            </a:r>
          </a:p>
          <a:p>
            <a:pPr marL="0" lvl="1" indent="0">
              <a:buFont typeface="Arial" panose="020B0604020202020204" pitchFamily="34" charset="0"/>
              <a:buNone/>
            </a:pPr>
            <a:r>
              <a:rPr dirty="0">
                <a:cs typeface="Segoe UI"/>
              </a:rPr>
              <a:t>Guardrails ensure AI only compares, leaving legal decisions to human attorneys to maintain responsibility and accuracy.</a:t>
            </a:r>
            <a:endParaRPr lang="en-US" dirty="0">
              <a:cs typeface="Segoe UI"/>
            </a:endParaRPr>
          </a:p>
          <a:p>
            <a:pPr marL="0" indent="0">
              <a:spcBef>
                <a:spcPts val="2500"/>
              </a:spcBef>
              <a:buFont typeface="Arial" panose="020B0604020202020204" pitchFamily="34" charset="0"/>
              <a:buNone/>
            </a:pPr>
            <a:r>
              <a:rPr lang="en-US" b="1"/>
              <a:t>Efficient Pattern Detection</a:t>
            </a:r>
          </a:p>
          <a:p>
            <a:pPr marL="0" lvl="1" indent="0">
              <a:buFont typeface="Arial" panose="020B0604020202020204" pitchFamily="34" charset="0"/>
              <a:buNone/>
            </a:pPr>
            <a:r>
              <a:t>AI efficiently surfaces patterns and differences to speed up precedent evaluation and contract review processes.</a:t>
            </a:r>
          </a:p>
          <a:p>
            <a:pPr marL="0" lvl="1"/>
            <a:endParaRPr lang="en-US" dirty="0"/>
          </a:p>
          <a:p>
            <a:pPr marL="0" lvl="1"/>
            <a:r>
              <a:rPr lang="en-US" b="1"/>
              <a:t>Prompt</a:t>
            </a:r>
          </a:p>
          <a:p>
            <a:pPr marL="0" lvl="1"/>
            <a:r>
              <a:rPr lang="en-US">
                <a:cs typeface="Segoe UI"/>
              </a:rPr>
              <a:t>Role: contract analysis assistant; </a:t>
            </a:r>
          </a:p>
          <a:p>
            <a:pPr marL="0" lvl="1"/>
            <a:r>
              <a:rPr lang="en-US">
                <a:cs typeface="Segoe UI"/>
              </a:rPr>
              <a:t>Task: compare contracts; </a:t>
            </a:r>
          </a:p>
          <a:p>
            <a:pPr marL="0" lvl="1"/>
            <a:r>
              <a:rPr lang="en-US">
                <a:cs typeface="Segoe UI"/>
              </a:rPr>
              <a:t>Context: past agreements; </a:t>
            </a:r>
            <a:endParaRPr lang="en-US"/>
          </a:p>
          <a:p>
            <a:pPr marL="0" lvl="1"/>
            <a:r>
              <a:rPr lang="en-US">
                <a:cs typeface="Segoe UI"/>
              </a:rPr>
              <a:t>Guardrails: no ranking; </a:t>
            </a:r>
            <a:endParaRPr lang="en-US"/>
          </a:p>
          <a:p>
            <a:pPr marL="0" lvl="1"/>
            <a:r>
              <a:rPr lang="en-US">
                <a:cs typeface="Segoe UI"/>
              </a:rPr>
              <a:t>Output: variation table</a:t>
            </a:r>
            <a:endParaRPr lang="en-US"/>
          </a:p>
        </p:txBody>
      </p:sp>
      <p:pic>
        <p:nvPicPr>
          <p:cNvPr id="8" name="Content Placeholder 7" descr="3D illustration.">
            <a:extLst>
              <a:ext uri="{FF2B5EF4-FFF2-40B4-BE49-F238E27FC236}">
                <a16:creationId xmlns:a16="http://schemas.microsoft.com/office/drawing/2014/main" id="{A200362A-FB88-4F71-B2B2-16E2E209F37C}"/>
              </a:ext>
            </a:extLst>
          </p:cNvPr>
          <p:cNvPicPr>
            <a:picLocks noGrp="1" noChangeAspect="1"/>
          </p:cNvPicPr>
          <p:nvPr>
            <p:ph type="pic" sz="quarter" idx="15"/>
          </p:nvPr>
        </p:nvPicPr>
        <p:blipFill>
          <a:blip r:embed="rId3"/>
          <a:srcRect l="13195" r="44897" b="-2"/>
          <a:stretch>
            <a:fillRect/>
          </a:stretch>
        </p:blipFill>
        <p:spPr>
          <a:xfrm>
            <a:off x="8549939" y="1314138"/>
            <a:ext cx="2639226" cy="4744097"/>
          </a:xfrm>
        </p:spPr>
      </p:pic>
      <p:sp>
        <p:nvSpPr>
          <p:cNvPr id="5" name="Footer Placeholder 4">
            <a:extLst>
              <a:ext uri="{FF2B5EF4-FFF2-40B4-BE49-F238E27FC236}">
                <a16:creationId xmlns:a16="http://schemas.microsoft.com/office/drawing/2014/main" id="{FD56667B-D2C6-1EA2-3A18-8650CBEBB77A}"/>
              </a:ext>
            </a:extLst>
          </p:cNvPr>
          <p:cNvSpPr>
            <a:spLocks noGrp="1"/>
          </p:cNvSpPr>
          <p:nvPr>
            <p:ph type="ftr" sz="quarter" idx="17"/>
          </p:nvPr>
        </p:nvSpPr>
        <p:spPr>
          <a:xfrm>
            <a:off x="381000" y="6347057"/>
            <a:ext cx="3200400" cy="365125"/>
          </a:xfrm>
        </p:spPr>
        <p:txBody>
          <a:bodyPr anchor="ctr">
            <a:normAutofit/>
          </a:bodyPr>
          <a:lstStyle/>
          <a:p>
            <a:pPr>
              <a:spcAft>
                <a:spcPts val="600"/>
              </a:spcAft>
            </a:pPr>
            <a:r>
              <a:rPr lang="en-US"/>
              <a:t>Sample Footer Text</a:t>
            </a:r>
          </a:p>
        </p:txBody>
      </p:sp>
      <p:sp>
        <p:nvSpPr>
          <p:cNvPr id="6" name="Date Placeholder 5">
            <a:extLst>
              <a:ext uri="{FF2B5EF4-FFF2-40B4-BE49-F238E27FC236}">
                <a16:creationId xmlns:a16="http://schemas.microsoft.com/office/drawing/2014/main" id="{844578D1-B38D-E943-4ED4-7A933B692F42}"/>
              </a:ext>
            </a:extLst>
          </p:cNvPr>
          <p:cNvSpPr>
            <a:spLocks noGrp="1"/>
          </p:cNvSpPr>
          <p:nvPr>
            <p:ph type="dt" sz="half" idx="16"/>
          </p:nvPr>
        </p:nvSpPr>
        <p:spPr>
          <a:xfrm>
            <a:off x="5819829" y="6340475"/>
            <a:ext cx="1800171" cy="365125"/>
          </a:xfrm>
        </p:spPr>
        <p:txBody>
          <a:bodyPr anchor="ctr">
            <a:normAutofit/>
          </a:bodyPr>
          <a:lstStyle/>
          <a:p>
            <a:pPr>
              <a:spcAft>
                <a:spcPts val="600"/>
              </a:spcAft>
            </a:pPr>
            <a:fld id="{A4EF2610-7DF8-C942-A8A1-C05E61FE4E13}" type="datetime1">
              <a:rPr lang="en-US" smtClean="0"/>
              <a:pPr>
                <a:spcAft>
                  <a:spcPts val="600"/>
                </a:spcAft>
              </a:pPr>
              <a:t>4/27/2026</a:t>
            </a:fld>
            <a:endParaRPr lang="en-US"/>
          </a:p>
        </p:txBody>
      </p:sp>
      <p:sp>
        <p:nvSpPr>
          <p:cNvPr id="7" name="Slide Number Placeholder 6">
            <a:extLst>
              <a:ext uri="{FF2B5EF4-FFF2-40B4-BE49-F238E27FC236}">
                <a16:creationId xmlns:a16="http://schemas.microsoft.com/office/drawing/2014/main" id="{5021EAD5-683F-2B33-6273-F8E87E514B28}"/>
              </a:ext>
            </a:extLst>
          </p:cNvPr>
          <p:cNvSpPr>
            <a:spLocks noGrp="1"/>
          </p:cNvSpPr>
          <p:nvPr>
            <p:ph type="sldNum" sz="quarter" idx="18"/>
          </p:nvPr>
        </p:nvSpPr>
        <p:spPr>
          <a:xfrm>
            <a:off x="11375694" y="6340475"/>
            <a:ext cx="429207" cy="365125"/>
          </a:xfrm>
        </p:spPr>
        <p:txBody>
          <a:bodyPr anchor="ctr">
            <a:normAutofit/>
          </a:bodyPr>
          <a:lstStyle/>
          <a:p>
            <a:pPr>
              <a:spcAft>
                <a:spcPts val="600"/>
              </a:spcAft>
            </a:pPr>
            <a:fld id="{AEAA3239-9EA4-4A65-A281-97F994456D9F}" type="slidenum">
              <a:rPr lang="en-US" smtClean="0"/>
              <a:pPr>
                <a:spcAft>
                  <a:spcPts val="600"/>
                </a:spcAft>
              </a:pPr>
              <a:t>10</a:t>
            </a:fld>
            <a:endParaRPr lang="en-US"/>
          </a:p>
        </p:txBody>
      </p:sp>
    </p:spTree>
    <p:extLst>
      <p:ext uri="{BB962C8B-B14F-4D97-AF65-F5344CB8AC3E}">
        <p14:creationId xmlns:p14="http://schemas.microsoft.com/office/powerpoint/2010/main" val="30756237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F837B-EF58-D3EC-2CE2-38FD544561A6}"/>
              </a:ext>
            </a:extLst>
          </p:cNvPr>
          <p:cNvSpPr>
            <a:spLocks noGrp="1"/>
          </p:cNvSpPr>
          <p:nvPr>
            <p:ph type="title"/>
          </p:nvPr>
        </p:nvSpPr>
        <p:spPr>
          <a:xfrm>
            <a:off x="612648" y="819477"/>
            <a:ext cx="4617720" cy="1197864"/>
          </a:xfrm>
        </p:spPr>
        <p:txBody>
          <a:bodyPr anchor="t">
            <a:normAutofit/>
          </a:bodyPr>
          <a:lstStyle/>
          <a:p>
            <a:r>
              <a:rPr lang="en-US"/>
              <a:t>City Code Research</a:t>
            </a:r>
          </a:p>
        </p:txBody>
      </p:sp>
      <p:pic>
        <p:nvPicPr>
          <p:cNvPr id="5" name="Content Placeholder 4" descr="Modern desktop computer in contemporary business office with statistics on the screen">
            <a:extLst>
              <a:ext uri="{FF2B5EF4-FFF2-40B4-BE49-F238E27FC236}">
                <a16:creationId xmlns:a16="http://schemas.microsoft.com/office/drawing/2014/main" id="{777438DB-3C33-415A-A1BE-5A3731D8F6BB}"/>
              </a:ext>
            </a:extLst>
          </p:cNvPr>
          <p:cNvPicPr>
            <a:picLocks noGrp="1" noChangeAspect="1"/>
          </p:cNvPicPr>
          <p:nvPr>
            <p:ph type="pic" sz="quarter" idx="18"/>
          </p:nvPr>
        </p:nvPicPr>
        <p:blipFill>
          <a:blip r:embed="rId3"/>
          <a:srcRect l="24559" r="8692" b="1"/>
          <a:stretch>
            <a:fillRect/>
          </a:stretch>
        </p:blipFill>
        <p:spPr>
          <a:xfrm>
            <a:off x="950976" y="2148840"/>
            <a:ext cx="3285972" cy="3285972"/>
          </a:xfrm>
        </p:spPr>
      </p:pic>
      <p:sp>
        <p:nvSpPr>
          <p:cNvPr id="4" name="Content Placeholder 3">
            <a:extLst>
              <a:ext uri="{FF2B5EF4-FFF2-40B4-BE49-F238E27FC236}">
                <a16:creationId xmlns:a16="http://schemas.microsoft.com/office/drawing/2014/main" id="{1D57FE5F-124C-CF8B-483A-7D3876D4DAFF}"/>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43016" y="950976"/>
            <a:ext cx="5586984" cy="5330952"/>
          </a:xfrm>
        </p:spPr>
        <p:txBody>
          <a:bodyPr>
            <a:normAutofit fontScale="85000" lnSpcReduction="20000"/>
          </a:bodyPr>
          <a:lstStyle/>
          <a:p>
            <a:pPr marL="0" indent="0">
              <a:spcBef>
                <a:spcPts val="2500"/>
              </a:spcBef>
              <a:buFont typeface="Arial" panose="020B0604020202020204" pitchFamily="34" charset="0"/>
              <a:buNone/>
            </a:pPr>
            <a:r>
              <a:rPr lang="en-US" b="1"/>
              <a:t>Efficient Municipal Code Research</a:t>
            </a:r>
          </a:p>
          <a:p>
            <a:pPr marL="0" lvl="1" indent="0">
              <a:buFont typeface="Arial" panose="020B0604020202020204" pitchFamily="34" charset="0"/>
              <a:buNone/>
            </a:pPr>
            <a:r>
              <a:t>AI accelerates research by summarizing only user-provided municipal code sections with mandatory citations.</a:t>
            </a:r>
            <a:endParaRPr lang="en-US"/>
          </a:p>
          <a:p>
            <a:pPr marL="0" indent="0">
              <a:spcBef>
                <a:spcPts val="2500"/>
              </a:spcBef>
              <a:buFont typeface="Arial" panose="020B0604020202020204" pitchFamily="34" charset="0"/>
              <a:buNone/>
            </a:pPr>
            <a:r>
              <a:rPr lang="en-US" b="1"/>
              <a:t>Strict Source Boundaries</a:t>
            </a:r>
          </a:p>
          <a:p>
            <a:pPr marL="0" lvl="1" indent="0">
              <a:buFont typeface="Arial" panose="020B0604020202020204" pitchFamily="34" charset="0"/>
              <a:buNone/>
            </a:pPr>
            <a:r>
              <a:t>The prompt enforces strict boundaries to prevent external or outdated references during research.</a:t>
            </a:r>
            <a:endParaRPr lang="en-US"/>
          </a:p>
          <a:p>
            <a:pPr marL="0" indent="0">
              <a:spcBef>
                <a:spcPts val="2500"/>
              </a:spcBef>
              <a:buFont typeface="Arial" panose="020B0604020202020204" pitchFamily="34" charset="0"/>
              <a:buNone/>
            </a:pPr>
            <a:r>
              <a:rPr lang="en-US" b="1"/>
              <a:t>Standardized Output Format</a:t>
            </a:r>
          </a:p>
          <a:p>
            <a:pPr marL="0" lvl="1" indent="0">
              <a:buFont typeface="Arial" panose="020B0604020202020204" pitchFamily="34" charset="0"/>
              <a:buNone/>
            </a:pPr>
            <a:r>
              <a:t>Research outputs are standardized in table format for faster comparison and review by practitioners.</a:t>
            </a:r>
            <a:endParaRPr lang="en-US"/>
          </a:p>
          <a:p>
            <a:pPr marL="0" indent="0">
              <a:spcBef>
                <a:spcPts val="2500"/>
              </a:spcBef>
              <a:buFont typeface="Arial" panose="020B0604020202020204" pitchFamily="34" charset="0"/>
              <a:buNone/>
            </a:pPr>
            <a:r>
              <a:rPr lang="en-US" b="1"/>
              <a:t>Enhancing Legal Efficiency</a:t>
            </a:r>
          </a:p>
          <a:p>
            <a:pPr marL="0" lvl="1" indent="0">
              <a:buFont typeface="Arial" panose="020B0604020202020204" pitchFamily="34" charset="0"/>
              <a:buNone/>
            </a:pPr>
            <a:r>
              <a:t>This tool boosts research efficiency and consistency, enabling focus on analysis and strategy.</a:t>
            </a:r>
          </a:p>
          <a:p>
            <a:pPr marL="0" lvl="1"/>
            <a:r>
              <a:rPr lang="en-US" b="1">
                <a:cs typeface="Segoe UI"/>
              </a:rPr>
              <a:t>Prompt</a:t>
            </a:r>
          </a:p>
          <a:p>
            <a:pPr marL="0" lvl="1"/>
            <a:r>
              <a:rPr lang="en-US" dirty="0">
                <a:ea typeface="+mn-lt"/>
                <a:cs typeface="+mn-lt"/>
              </a:rPr>
              <a:t>Role: </a:t>
            </a:r>
          </a:p>
          <a:p>
            <a:pPr marL="0" lvl="1"/>
            <a:r>
              <a:rPr lang="en-US">
                <a:ea typeface="+mn-lt"/>
                <a:cs typeface="+mn-lt"/>
              </a:rPr>
              <a:t>land-use researcher; </a:t>
            </a:r>
            <a:endParaRPr lang="en-US"/>
          </a:p>
          <a:p>
            <a:pPr marL="0" lvl="1"/>
            <a:r>
              <a:rPr lang="en-US" dirty="0">
                <a:ea typeface="+mn-lt"/>
                <a:cs typeface="+mn-lt"/>
              </a:rPr>
              <a:t>Task: identify code sections; </a:t>
            </a:r>
            <a:endParaRPr lang="en-US" dirty="0">
              <a:ea typeface="+mn-lt"/>
            </a:endParaRPr>
          </a:p>
          <a:p>
            <a:pPr marL="0" lvl="1"/>
            <a:r>
              <a:rPr lang="en-US">
                <a:ea typeface="+mn-lt"/>
                <a:cs typeface="+mn-lt"/>
              </a:rPr>
              <a:t>Context: </a:t>
            </a:r>
            <a:r>
              <a:rPr lang="en-US" dirty="0">
                <a:ea typeface="+mn-lt"/>
                <a:cs typeface="+mn-lt"/>
              </a:rPr>
              <a:t>provided codes only; </a:t>
            </a:r>
            <a:endParaRPr lang="en-US" dirty="0">
              <a:ea typeface="+mn-lt"/>
            </a:endParaRPr>
          </a:p>
          <a:p>
            <a:pPr marL="0" lvl="1"/>
            <a:r>
              <a:rPr lang="en-US">
                <a:ea typeface="+mn-lt"/>
                <a:cs typeface="+mn-lt"/>
              </a:rPr>
              <a:t>Guardrails: cite sections; </a:t>
            </a:r>
            <a:endParaRPr lang="en-US">
              <a:ea typeface="+mn-lt"/>
              <a:cs typeface="Segoe UI"/>
            </a:endParaRPr>
          </a:p>
          <a:p>
            <a:pPr marL="0" lvl="1"/>
            <a:r>
              <a:rPr lang="en-US">
                <a:ea typeface="+mn-lt"/>
                <a:cs typeface="+mn-lt"/>
              </a:rPr>
              <a:t>Output: table</a:t>
            </a:r>
            <a:endParaRPr lang="en-US"/>
          </a:p>
          <a:p>
            <a:pPr marL="0" lvl="1"/>
            <a:endParaRPr lang="en-US">
              <a:cs typeface="Segoe UI"/>
            </a:endParaRPr>
          </a:p>
        </p:txBody>
      </p:sp>
    </p:spTree>
    <p:extLst>
      <p:ext uri="{BB962C8B-B14F-4D97-AF65-F5344CB8AC3E}">
        <p14:creationId xmlns:p14="http://schemas.microsoft.com/office/powerpoint/2010/main" val="30337784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52EB9-7D10-2AB5-53ED-B26AFD60FC1C}"/>
              </a:ext>
            </a:extLst>
          </p:cNvPr>
          <p:cNvSpPr>
            <a:spLocks noGrp="1"/>
          </p:cNvSpPr>
          <p:nvPr>
            <p:ph type="title"/>
          </p:nvPr>
        </p:nvSpPr>
        <p:spPr>
          <a:xfrm>
            <a:off x="612648" y="819477"/>
            <a:ext cx="4617720" cy="1197864"/>
          </a:xfrm>
        </p:spPr>
        <p:txBody>
          <a:bodyPr anchor="t">
            <a:normAutofit/>
          </a:bodyPr>
          <a:lstStyle/>
          <a:p>
            <a:r>
              <a:rPr lang="en-US"/>
              <a:t>Entitlement Memo Builder</a:t>
            </a:r>
          </a:p>
        </p:txBody>
      </p:sp>
      <p:pic>
        <p:nvPicPr>
          <p:cNvPr id="5" name="Content Placeholder 4" descr="digital technology concept">
            <a:extLst>
              <a:ext uri="{FF2B5EF4-FFF2-40B4-BE49-F238E27FC236}">
                <a16:creationId xmlns:a16="http://schemas.microsoft.com/office/drawing/2014/main" id="{727E30E7-61A2-4F45-97F1-479166789441}"/>
              </a:ext>
            </a:extLst>
          </p:cNvPr>
          <p:cNvPicPr>
            <a:picLocks noGrp="1" noChangeAspect="1"/>
          </p:cNvPicPr>
          <p:nvPr>
            <p:ph type="pic" sz="quarter" idx="18"/>
          </p:nvPr>
        </p:nvPicPr>
        <p:blipFill>
          <a:blip r:embed="rId3"/>
          <a:srcRect l="5892" r="37857" b="-2"/>
          <a:stretch>
            <a:fillRect/>
          </a:stretch>
        </p:blipFill>
        <p:spPr>
          <a:xfrm>
            <a:off x="950976" y="2148840"/>
            <a:ext cx="3877056" cy="3877056"/>
          </a:xfrm>
        </p:spPr>
      </p:pic>
      <p:sp>
        <p:nvSpPr>
          <p:cNvPr id="4" name="Content Placeholder 3">
            <a:extLst>
              <a:ext uri="{FF2B5EF4-FFF2-40B4-BE49-F238E27FC236}">
                <a16:creationId xmlns:a16="http://schemas.microsoft.com/office/drawing/2014/main" id="{DA6F24BF-357C-9DE7-0FDF-46DAE1E018D9}"/>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43016" y="950976"/>
            <a:ext cx="5586984" cy="5330952"/>
          </a:xfrm>
        </p:spPr>
        <p:txBody>
          <a:bodyPr>
            <a:normAutofit fontScale="92500" lnSpcReduction="20000"/>
          </a:bodyPr>
          <a:lstStyle/>
          <a:p>
            <a:pPr marL="0" indent="0">
              <a:spcBef>
                <a:spcPts val="2500"/>
              </a:spcBef>
              <a:buFont typeface="Arial" panose="020B0604020202020204" pitchFamily="34" charset="0"/>
              <a:buNone/>
            </a:pPr>
            <a:r>
              <a:rPr lang="en-US" b="1"/>
              <a:t>Document Synthesis Support</a:t>
            </a:r>
          </a:p>
          <a:p>
            <a:pPr marL="0" lvl="1" indent="0">
              <a:buFont typeface="Arial" panose="020B0604020202020204" pitchFamily="34" charset="0"/>
              <a:buNone/>
            </a:pPr>
            <a:r>
              <a:t>The AI tool synthesizes multiple documents, including scanned materials of varying quality, to draft entitlement memos efficiently.</a:t>
            </a:r>
            <a:endParaRPr lang="en-US"/>
          </a:p>
          <a:p>
            <a:pPr marL="0" indent="0">
              <a:spcBef>
                <a:spcPts val="2500"/>
              </a:spcBef>
              <a:buFont typeface="Arial" panose="020B0604020202020204" pitchFamily="34" charset="0"/>
              <a:buNone/>
            </a:pPr>
            <a:r>
              <a:rPr lang="en-US" b="1"/>
              <a:t>Data Quality Transparency</a:t>
            </a:r>
          </a:p>
          <a:p>
            <a:pPr marL="0" lvl="1" indent="0">
              <a:buFont typeface="Arial" panose="020B0604020202020204" pitchFamily="34" charset="0"/>
              <a:buNone/>
            </a:pPr>
            <a:r>
              <a:t>Unreadable sections and missing information are explicitly flagged, ensuring transparency without content inference.</a:t>
            </a:r>
            <a:endParaRPr lang="en-US"/>
          </a:p>
          <a:p>
            <a:pPr marL="0" indent="0">
              <a:spcBef>
                <a:spcPts val="2500"/>
              </a:spcBef>
              <a:buFont typeface="Arial" panose="020B0604020202020204" pitchFamily="34" charset="0"/>
              <a:buNone/>
            </a:pPr>
            <a:r>
              <a:rPr lang="en-US" b="1"/>
              <a:t>Time Efficiency and Accuracy</a:t>
            </a:r>
          </a:p>
          <a:p>
            <a:pPr marL="0" lvl="1" indent="0">
              <a:buFont typeface="Arial" panose="020B0604020202020204" pitchFamily="34" charset="0"/>
              <a:buNone/>
            </a:pPr>
            <a:r>
              <a:rPr dirty="0">
                <a:cs typeface="Segoe UI"/>
              </a:rPr>
              <a:t>The system shortens drafting time while maintaining accuracy and professional responsibility by using a strict template.</a:t>
            </a:r>
            <a:endParaRPr lang="en-US" dirty="0">
              <a:cs typeface="Segoe UI"/>
            </a:endParaRPr>
          </a:p>
          <a:p>
            <a:pPr marL="0" indent="0">
              <a:spcBef>
                <a:spcPts val="2500"/>
              </a:spcBef>
              <a:buFont typeface="Arial" panose="020B0604020202020204" pitchFamily="34" charset="0"/>
              <a:buNone/>
            </a:pPr>
            <a:r>
              <a:rPr lang="en-US" b="1"/>
              <a:t>Improved Collaboration</a:t>
            </a:r>
          </a:p>
          <a:p>
            <a:pPr marL="0" lvl="1" indent="0">
              <a:buFont typeface="Arial" panose="020B0604020202020204" pitchFamily="34" charset="0"/>
              <a:buNone/>
            </a:pPr>
            <a:r>
              <a:t>Clear identification of gaps enables focused follow-up and enhances collaboration between analysts and decision-makers.</a:t>
            </a:r>
          </a:p>
          <a:p>
            <a:pPr marL="0" lvl="1"/>
            <a:r>
              <a:rPr lang="en-US" b="1">
                <a:cs typeface="Segoe UI"/>
              </a:rPr>
              <a:t>Prompt</a:t>
            </a:r>
          </a:p>
          <a:p>
            <a:pPr marL="0" lvl="1"/>
            <a:r>
              <a:rPr lang="en-US">
                <a:ea typeface="+mn-lt"/>
                <a:cs typeface="+mn-lt"/>
              </a:rPr>
              <a:t>Role: land-use analyst; </a:t>
            </a:r>
            <a:endParaRPr lang="en-US">
              <a:ea typeface="+mn-lt"/>
            </a:endParaRPr>
          </a:p>
          <a:p>
            <a:pPr marL="0" lvl="1"/>
            <a:r>
              <a:rPr lang="en-US">
                <a:ea typeface="+mn-lt"/>
                <a:cs typeface="+mn-lt"/>
              </a:rPr>
              <a:t>Task: draft memo; </a:t>
            </a:r>
            <a:endParaRPr lang="en-US">
              <a:ea typeface="+mn-lt"/>
            </a:endParaRPr>
          </a:p>
          <a:p>
            <a:pPr marL="0" lvl="1"/>
            <a:r>
              <a:rPr lang="en-US">
                <a:ea typeface="+mn-lt"/>
                <a:cs typeface="+mn-lt"/>
              </a:rPr>
              <a:t>Context: mixed-quality docs; </a:t>
            </a:r>
            <a:endParaRPr lang="en-US">
              <a:ea typeface="+mn-lt"/>
            </a:endParaRPr>
          </a:p>
          <a:p>
            <a:pPr marL="0" lvl="1"/>
            <a:r>
              <a:rPr lang="en-US">
                <a:ea typeface="+mn-lt"/>
                <a:cs typeface="+mn-lt"/>
              </a:rPr>
              <a:t>Guardrails: flag unreadable; </a:t>
            </a:r>
            <a:endParaRPr lang="en-US">
              <a:ea typeface="+mn-lt"/>
            </a:endParaRPr>
          </a:p>
          <a:p>
            <a:pPr marL="0" lvl="1"/>
            <a:r>
              <a:rPr lang="en-US">
                <a:ea typeface="+mn-lt"/>
                <a:cs typeface="+mn-lt"/>
              </a:rPr>
              <a:t>Output: memo + missing items</a:t>
            </a:r>
            <a:endParaRPr lang="en-US"/>
          </a:p>
          <a:p>
            <a:pPr marL="0" lvl="1"/>
            <a:endParaRPr lang="en-US"/>
          </a:p>
        </p:txBody>
      </p:sp>
    </p:spTree>
    <p:extLst>
      <p:ext uri="{BB962C8B-B14F-4D97-AF65-F5344CB8AC3E}">
        <p14:creationId xmlns:p14="http://schemas.microsoft.com/office/powerpoint/2010/main" val="20620749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D372C-F857-0F67-E94C-DDC6561ECE68}"/>
              </a:ext>
            </a:extLst>
          </p:cNvPr>
          <p:cNvSpPr>
            <a:spLocks noGrp="1"/>
          </p:cNvSpPr>
          <p:nvPr>
            <p:ph type="title"/>
          </p:nvPr>
        </p:nvSpPr>
        <p:spPr>
          <a:xfrm>
            <a:off x="612648" y="819477"/>
            <a:ext cx="4617720" cy="1197864"/>
          </a:xfrm>
        </p:spPr>
        <p:txBody>
          <a:bodyPr anchor="t">
            <a:normAutofit/>
          </a:bodyPr>
          <a:lstStyle/>
          <a:p>
            <a:r>
              <a:rPr lang="en-US"/>
              <a:t>Application Pre-Fill</a:t>
            </a:r>
          </a:p>
        </p:txBody>
      </p:sp>
      <p:sp>
        <p:nvSpPr>
          <p:cNvPr id="4" name="Content Placeholder 3">
            <a:extLst>
              <a:ext uri="{FF2B5EF4-FFF2-40B4-BE49-F238E27FC236}">
                <a16:creationId xmlns:a16="http://schemas.microsoft.com/office/drawing/2014/main" id="{DC07B97C-AB96-D230-2367-D66C07AEDF99}"/>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43016" y="950976"/>
            <a:ext cx="5586984" cy="5330952"/>
          </a:xfrm>
        </p:spPr>
        <p:txBody>
          <a:bodyPr>
            <a:normAutofit fontScale="92500" lnSpcReduction="20000"/>
          </a:bodyPr>
          <a:lstStyle/>
          <a:p>
            <a:pPr marL="0" indent="0">
              <a:spcBef>
                <a:spcPts val="2500"/>
              </a:spcBef>
              <a:buFont typeface="Arial" panose="020B0604020202020204" pitchFamily="34" charset="0"/>
              <a:buNone/>
            </a:pPr>
            <a:r>
              <a:rPr lang="en-US" b="1"/>
              <a:t>Automated Form Pre-Filling</a:t>
            </a:r>
          </a:p>
          <a:p>
            <a:pPr marL="0" lvl="1" indent="0">
              <a:buFont typeface="Arial" panose="020B0604020202020204" pitchFamily="34" charset="0"/>
              <a:buNone/>
            </a:pPr>
            <a:r>
              <a:rPr dirty="0">
                <a:cs typeface="Segoe UI"/>
              </a:rPr>
              <a:t>AI automates pre-filling of structured municipal applications while maintaining labels and formatting.</a:t>
            </a:r>
            <a:endParaRPr lang="en-US" dirty="0">
              <a:cs typeface="Segoe UI"/>
            </a:endParaRPr>
          </a:p>
          <a:p>
            <a:pPr marL="0" indent="0">
              <a:spcBef>
                <a:spcPts val="2500"/>
              </a:spcBef>
              <a:buFont typeface="Arial" panose="020B0604020202020204" pitchFamily="34" charset="0"/>
              <a:buNone/>
            </a:pPr>
            <a:r>
              <a:rPr lang="en-US" b="1"/>
              <a:t>Explicit Missing Data Marking</a:t>
            </a:r>
          </a:p>
          <a:p>
            <a:pPr marL="0" lvl="1" indent="0">
              <a:buFont typeface="Arial" panose="020B0604020202020204" pitchFamily="34" charset="0"/>
              <a:buNone/>
            </a:pPr>
            <a:r>
              <a:t>Missing information is clearly marked as 'TBD' to prevent silent omissions or assumptions.</a:t>
            </a:r>
            <a:endParaRPr lang="en-US"/>
          </a:p>
          <a:p>
            <a:pPr marL="0" indent="0">
              <a:spcBef>
                <a:spcPts val="2500"/>
              </a:spcBef>
              <a:buFont typeface="Arial" panose="020B0604020202020204" pitchFamily="34" charset="0"/>
              <a:buNone/>
            </a:pPr>
            <a:r>
              <a:rPr lang="en-US" b="1"/>
              <a:t>Review Checklist Support</a:t>
            </a:r>
          </a:p>
          <a:p>
            <a:pPr marL="0" lvl="1" indent="0">
              <a:buFont typeface="Arial" panose="020B0604020202020204" pitchFamily="34" charset="0"/>
              <a:buNone/>
            </a:pPr>
            <a:r>
              <a:t>Output includes a review checklist to ensure accuracy and regulatory compliance.</a:t>
            </a:r>
            <a:endParaRPr lang="en-US"/>
          </a:p>
          <a:p>
            <a:pPr marL="0" indent="0">
              <a:spcBef>
                <a:spcPts val="2500"/>
              </a:spcBef>
              <a:buFont typeface="Arial" panose="020B0604020202020204" pitchFamily="34" charset="0"/>
              <a:buNone/>
            </a:pPr>
            <a:r>
              <a:rPr lang="en-US" b="1"/>
              <a:t>Reduced Clerical Burden</a:t>
            </a:r>
          </a:p>
          <a:p>
            <a:pPr marL="0" lvl="1" indent="0">
              <a:buFont typeface="Arial" panose="020B0604020202020204" pitchFamily="34" charset="0"/>
              <a:buNone/>
            </a:pPr>
            <a:r>
              <a:t>AI streamlines administrative workloads without compromising regulatory precision.</a:t>
            </a:r>
          </a:p>
          <a:p>
            <a:pPr marL="0" lvl="1"/>
            <a:r>
              <a:rPr lang="en-US" b="1">
                <a:cs typeface="Segoe UI"/>
              </a:rPr>
              <a:t>Prompt</a:t>
            </a:r>
          </a:p>
          <a:p>
            <a:pPr marL="0" lvl="1"/>
            <a:r>
              <a:rPr lang="en-US">
                <a:ea typeface="+mn-lt"/>
                <a:cs typeface="+mn-lt"/>
              </a:rPr>
              <a:t>Role: land-use admin; </a:t>
            </a:r>
            <a:endParaRPr lang="en-US">
              <a:ea typeface="+mn-lt"/>
            </a:endParaRPr>
          </a:p>
          <a:p>
            <a:pPr marL="0" lvl="1"/>
            <a:r>
              <a:rPr lang="en-US">
                <a:ea typeface="+mn-lt"/>
                <a:cs typeface="+mn-lt"/>
              </a:rPr>
              <a:t>Task: pre-fill form; </a:t>
            </a:r>
            <a:endParaRPr lang="en-US">
              <a:ea typeface="+mn-lt"/>
            </a:endParaRPr>
          </a:p>
          <a:p>
            <a:pPr marL="0" lvl="1"/>
            <a:r>
              <a:rPr lang="en-US">
                <a:ea typeface="+mn-lt"/>
                <a:cs typeface="+mn-lt"/>
              </a:rPr>
              <a:t>Context: form + facts; </a:t>
            </a:r>
            <a:endParaRPr lang="en-US">
              <a:ea typeface="+mn-lt"/>
            </a:endParaRPr>
          </a:p>
          <a:p>
            <a:pPr marL="0" lvl="1"/>
            <a:r>
              <a:rPr lang="en-US">
                <a:ea typeface="+mn-lt"/>
                <a:cs typeface="+mn-lt"/>
              </a:rPr>
              <a:t>Guardrails: use TBD; </a:t>
            </a:r>
            <a:endParaRPr lang="en-US">
              <a:ea typeface="+mn-lt"/>
            </a:endParaRPr>
          </a:p>
          <a:p>
            <a:pPr marL="0" lvl="1"/>
            <a:r>
              <a:rPr lang="en-US">
                <a:ea typeface="+mn-lt"/>
                <a:cs typeface="+mn-lt"/>
              </a:rPr>
              <a:t>Output: filled form + checklist</a:t>
            </a:r>
            <a:endParaRPr lang="en-US"/>
          </a:p>
        </p:txBody>
      </p:sp>
      <p:pic>
        <p:nvPicPr>
          <p:cNvPr id="8" name="Content Placeholder 4" descr="health Insurance claim form on table">
            <a:extLst>
              <a:ext uri="{FF2B5EF4-FFF2-40B4-BE49-F238E27FC236}">
                <a16:creationId xmlns:a16="http://schemas.microsoft.com/office/drawing/2014/main" id="{0D867B44-F639-6DD2-6273-A0A5B45C60C0}"/>
              </a:ext>
            </a:extLst>
          </p:cNvPr>
          <p:cNvPicPr>
            <a:picLocks noChangeAspect="1"/>
          </p:cNvPicPr>
          <p:nvPr/>
        </p:nvPicPr>
        <p:blipFill>
          <a:blip r:embed="rId3"/>
          <a:srcRect r="15461"/>
          <a:stretch>
            <a:fillRect/>
          </a:stretch>
        </p:blipFill>
        <p:spPr>
          <a:xfrm>
            <a:off x="243610" y="1717263"/>
            <a:ext cx="5352168" cy="4215425"/>
          </a:xfrm>
          <a:prstGeom prst="rect">
            <a:avLst/>
          </a:prstGeom>
        </p:spPr>
      </p:pic>
    </p:spTree>
    <p:extLst>
      <p:ext uri="{BB962C8B-B14F-4D97-AF65-F5344CB8AC3E}">
        <p14:creationId xmlns:p14="http://schemas.microsoft.com/office/powerpoint/2010/main" val="4553850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10B4B-F66E-762C-284D-7AD079670AB2}"/>
              </a:ext>
            </a:extLst>
          </p:cNvPr>
          <p:cNvSpPr>
            <a:spLocks noGrp="1"/>
          </p:cNvSpPr>
          <p:nvPr>
            <p:ph type="title"/>
          </p:nvPr>
        </p:nvSpPr>
        <p:spPr>
          <a:xfrm>
            <a:off x="6764853" y="573793"/>
            <a:ext cx="3842130" cy="1143000"/>
          </a:xfrm>
        </p:spPr>
        <p:txBody>
          <a:bodyPr anchor="b">
            <a:normAutofit/>
          </a:bodyPr>
          <a:lstStyle/>
          <a:p>
            <a:r>
              <a:rPr lang="en-US"/>
              <a:t>Minutes Template Mapper</a:t>
            </a:r>
          </a:p>
        </p:txBody>
      </p:sp>
      <p:sp>
        <p:nvSpPr>
          <p:cNvPr id="4" name="Content Placeholder 3">
            <a:extLst>
              <a:ext uri="{FF2B5EF4-FFF2-40B4-BE49-F238E27FC236}">
                <a16:creationId xmlns:a16="http://schemas.microsoft.com/office/drawing/2014/main" id="{F4AFD411-AC07-E8BC-9B44-9C43C6F6DB26}"/>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95433" y="1795671"/>
            <a:ext cx="5174546" cy="4274891"/>
          </a:xfrm>
        </p:spPr>
        <p:txBody>
          <a:bodyPr vert="horz" lIns="91440" tIns="45720" rIns="91440" bIns="45720" rtlCol="0" anchor="t">
            <a:normAutofit fontScale="92500" lnSpcReduction="20000"/>
          </a:bodyPr>
          <a:lstStyle/>
          <a:p>
            <a:pPr marL="0" indent="0">
              <a:lnSpc>
                <a:spcPct val="120000"/>
              </a:lnSpc>
              <a:spcBef>
                <a:spcPts val="2500"/>
              </a:spcBef>
              <a:buFont typeface="Arial" panose="020B0604020202020204" pitchFamily="34" charset="0"/>
              <a:buNone/>
            </a:pPr>
            <a:r>
              <a:rPr lang="en-US" sz="1300" b="1"/>
              <a:t>Handling Sparse Notes</a:t>
            </a:r>
          </a:p>
          <a:p>
            <a:pPr marL="0" lvl="1" indent="0">
              <a:lnSpc>
                <a:spcPct val="120000"/>
              </a:lnSpc>
              <a:buFont typeface="Arial" panose="020B0604020202020204" pitchFamily="34" charset="0"/>
              <a:buNone/>
            </a:pPr>
            <a:r>
              <a:rPr lang="en-US" sz="1300" dirty="0">
                <a:cs typeface="Segoe UI"/>
              </a:rPr>
              <a:t>Maps unstructured notes into official templates using placeholders to indicate missing information clearly.</a:t>
            </a:r>
          </a:p>
          <a:p>
            <a:pPr marL="0" indent="0">
              <a:lnSpc>
                <a:spcPct val="120000"/>
              </a:lnSpc>
              <a:spcBef>
                <a:spcPts val="2500"/>
              </a:spcBef>
              <a:buFont typeface="Arial" panose="020B0604020202020204" pitchFamily="34" charset="0"/>
              <a:buNone/>
            </a:pPr>
            <a:r>
              <a:rPr lang="en-US" sz="1300" b="1"/>
              <a:t>Maintaining Accuracy</a:t>
            </a:r>
          </a:p>
          <a:p>
            <a:pPr marL="0" lvl="1" indent="0">
              <a:lnSpc>
                <a:spcPct val="120000"/>
              </a:lnSpc>
              <a:buFont typeface="Arial" panose="020B0604020202020204" pitchFamily="34" charset="0"/>
              <a:buNone/>
            </a:pPr>
            <a:r>
              <a:rPr lang="en-US" sz="1300"/>
              <a:t>AI avoids interpreting missing data, preserving gaps to ensure transparency and compliance with standards.</a:t>
            </a:r>
          </a:p>
          <a:p>
            <a:pPr marL="0" indent="0">
              <a:lnSpc>
                <a:spcPct val="120000"/>
              </a:lnSpc>
              <a:spcBef>
                <a:spcPts val="2500"/>
              </a:spcBef>
              <a:buFont typeface="Arial" panose="020B0604020202020204" pitchFamily="34" charset="0"/>
              <a:buNone/>
            </a:pPr>
            <a:r>
              <a:rPr lang="en-US" sz="1300" b="1"/>
              <a:t>Improving Efficiency</a:t>
            </a:r>
          </a:p>
          <a:p>
            <a:pPr marL="0" lvl="1" indent="0">
              <a:lnSpc>
                <a:spcPct val="120000"/>
              </a:lnSpc>
              <a:buFont typeface="Arial" panose="020B0604020202020204" pitchFamily="34" charset="0"/>
              <a:buNone/>
            </a:pPr>
            <a:r>
              <a:rPr lang="en-US" sz="1300"/>
              <a:t>Speeds up meeting minutes preparation while adhering to formatting requirements and preserving essential details.</a:t>
            </a:r>
          </a:p>
          <a:p>
            <a:pPr marL="0" lvl="1"/>
            <a:r>
              <a:rPr lang="en-US" sz="1300" b="1">
                <a:cs typeface="Segoe UI"/>
              </a:rPr>
              <a:t>Prompt</a:t>
            </a:r>
          </a:p>
          <a:p>
            <a:pPr marL="0" lvl="1"/>
            <a:r>
              <a:rPr lang="en-US" sz="1300">
                <a:ea typeface="+mn-lt"/>
                <a:cs typeface="+mn-lt"/>
              </a:rPr>
              <a:t>Role: document structurer; </a:t>
            </a:r>
            <a:endParaRPr lang="en-US">
              <a:ea typeface="+mn-lt"/>
            </a:endParaRPr>
          </a:p>
          <a:p>
            <a:pPr marL="0" lvl="1"/>
            <a:r>
              <a:rPr lang="en-US" sz="1300">
                <a:ea typeface="+mn-lt"/>
                <a:cs typeface="+mn-lt"/>
              </a:rPr>
              <a:t>Task: map notes;</a:t>
            </a:r>
            <a:endParaRPr lang="en-US">
              <a:ea typeface="+mn-lt"/>
            </a:endParaRPr>
          </a:p>
          <a:p>
            <a:pPr marL="0" lvl="1"/>
            <a:r>
              <a:rPr lang="en-US" sz="1300">
                <a:ea typeface="+mn-lt"/>
                <a:cs typeface="+mn-lt"/>
              </a:rPr>
              <a:t>Context: sparse notes; </a:t>
            </a:r>
            <a:endParaRPr lang="en-US">
              <a:ea typeface="+mn-lt"/>
            </a:endParaRPr>
          </a:p>
          <a:p>
            <a:pPr marL="0" lvl="1"/>
            <a:r>
              <a:rPr lang="en-US" sz="1300">
                <a:ea typeface="+mn-lt"/>
                <a:cs typeface="+mn-lt"/>
              </a:rPr>
              <a:t>Guardrails: placeholders only; </a:t>
            </a:r>
            <a:endParaRPr lang="en-US">
              <a:ea typeface="+mn-lt"/>
            </a:endParaRPr>
          </a:p>
          <a:p>
            <a:pPr marL="0" lvl="1"/>
            <a:r>
              <a:rPr lang="en-US" sz="1300">
                <a:ea typeface="+mn-lt"/>
                <a:cs typeface="+mn-lt"/>
              </a:rPr>
              <a:t>Output: completed template</a:t>
            </a:r>
            <a:endParaRPr lang="en-US"/>
          </a:p>
          <a:p>
            <a:pPr marL="0" lvl="1"/>
            <a:endParaRPr lang="en-US" sz="1300" b="1" dirty="0"/>
          </a:p>
          <a:p>
            <a:pPr marL="0" lvl="1"/>
            <a:endParaRPr lang="en-US" sz="1300" b="1" dirty="0">
              <a:cs typeface="Segoe UI"/>
            </a:endParaRPr>
          </a:p>
        </p:txBody>
      </p:sp>
      <p:pic>
        <p:nvPicPr>
          <p:cNvPr id="7" name="Picture Placeholder 6" descr="Laptop, folder, pen and address book on top of a mahogany office desk.">
            <a:extLst>
              <a:ext uri="{FF2B5EF4-FFF2-40B4-BE49-F238E27FC236}">
                <a16:creationId xmlns:a16="http://schemas.microsoft.com/office/drawing/2014/main" id="{CCFB7506-D600-49F0-5727-F966C53F57A9}"/>
              </a:ext>
            </a:extLst>
          </p:cNvPr>
          <p:cNvPicPr>
            <a:picLocks noGrp="1" noChangeAspect="1"/>
          </p:cNvPicPr>
          <p:nvPr>
            <p:ph type="pic" sz="quarter" idx="18"/>
          </p:nvPr>
        </p:nvPicPr>
        <p:blipFill>
          <a:blip r:embed="rId3"/>
          <a:srcRect l="162" r="162"/>
          <a:stretch/>
        </p:blipFill>
        <p:spPr>
          <a:xfrm>
            <a:off x="1479239" y="1490662"/>
            <a:ext cx="3876675" cy="3876675"/>
          </a:xfrm>
          <a:prstGeom prst="rect">
            <a:avLst/>
          </a:prstGeom>
          <a:blipFill>
            <a:blip r:embed="rId4">
              <a:alphaModFix amt="70000"/>
            </a:blip>
            <a:stretch>
              <a:fillRect/>
            </a:stretch>
          </a:blipFill>
        </p:spPr>
      </p:pic>
    </p:spTree>
    <p:extLst>
      <p:ext uri="{BB962C8B-B14F-4D97-AF65-F5344CB8AC3E}">
        <p14:creationId xmlns:p14="http://schemas.microsoft.com/office/powerpoint/2010/main" val="21062399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1BC92-01E3-3FB4-AFD7-F3BCEFBD08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0ADCAA-0A64-0E7A-586D-60B88D1905A9}"/>
              </a:ext>
            </a:extLst>
          </p:cNvPr>
          <p:cNvSpPr>
            <a:spLocks noGrp="1"/>
          </p:cNvSpPr>
          <p:nvPr>
            <p:ph type="title"/>
          </p:nvPr>
        </p:nvSpPr>
        <p:spPr>
          <a:xfrm>
            <a:off x="7541096" y="-1064"/>
            <a:ext cx="3842130" cy="1143000"/>
          </a:xfrm>
        </p:spPr>
        <p:txBody>
          <a:bodyPr anchor="b">
            <a:normAutofit/>
          </a:bodyPr>
          <a:lstStyle/>
          <a:p>
            <a:r>
              <a:rPr lang="en-US">
                <a:cs typeface="Biome"/>
              </a:rPr>
              <a:t>Next Agenda Generator</a:t>
            </a:r>
            <a:endParaRPr lang="en-US"/>
          </a:p>
        </p:txBody>
      </p:sp>
      <p:sp>
        <p:nvSpPr>
          <p:cNvPr id="4" name="Content Placeholder 3">
            <a:extLst>
              <a:ext uri="{FF2B5EF4-FFF2-40B4-BE49-F238E27FC236}">
                <a16:creationId xmlns:a16="http://schemas.microsoft.com/office/drawing/2014/main" id="{97E8CDC4-D4B7-1243-4BCA-BF5F2103E740}"/>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323321" y="1135416"/>
            <a:ext cx="5644564" cy="5332722"/>
          </a:xfrm>
        </p:spPr>
        <p:txBody>
          <a:bodyPr vert="horz" lIns="91440" tIns="45720" rIns="91440" bIns="45720" rtlCol="0" anchor="t">
            <a:noAutofit/>
          </a:bodyPr>
          <a:lstStyle/>
          <a:p>
            <a:pPr>
              <a:lnSpc>
                <a:spcPct val="100000"/>
              </a:lnSpc>
              <a:spcBef>
                <a:spcPts val="2500"/>
              </a:spcBef>
            </a:pPr>
            <a:r>
              <a:rPr lang="en-US" sz="1100" b="1">
                <a:cs typeface="Segoe UI"/>
              </a:rPr>
              <a:t>Automated Agenda Creation</a:t>
            </a:r>
            <a:endParaRPr lang="en-US" sz="1100"/>
          </a:p>
          <a:p>
            <a:pPr marL="0" lvl="1">
              <a:lnSpc>
                <a:spcPct val="100000"/>
              </a:lnSpc>
            </a:pPr>
            <a:endParaRPr lang="en-US" sz="1100">
              <a:cs typeface="Segoe UI"/>
            </a:endParaRPr>
          </a:p>
          <a:p>
            <a:pPr marL="0" lvl="1">
              <a:lnSpc>
                <a:spcPct val="100000"/>
              </a:lnSpc>
            </a:pPr>
            <a:r>
              <a:rPr lang="en-US" sz="1100" dirty="0">
                <a:cs typeface="Segoe UI"/>
              </a:rPr>
              <a:t>AI generates draft agendas by reviewing unresolved items from prior meeting </a:t>
            </a:r>
            <a:r>
              <a:rPr lang="en-US" sz="1100" dirty="0" err="1">
                <a:cs typeface="Segoe UI"/>
              </a:rPr>
              <a:t>minutes,reducing</a:t>
            </a:r>
            <a:r>
              <a:rPr lang="en-US" sz="1100" dirty="0">
                <a:cs typeface="Segoe UI"/>
              </a:rPr>
              <a:t> manual effort.</a:t>
            </a:r>
            <a:endParaRPr lang="en-US" sz="1100" dirty="0"/>
          </a:p>
          <a:p>
            <a:pPr marL="0">
              <a:lnSpc>
                <a:spcPct val="100000"/>
              </a:lnSpc>
              <a:spcBef>
                <a:spcPts val="2500"/>
              </a:spcBef>
            </a:pPr>
            <a:r>
              <a:rPr lang="en-US" sz="1100" b="1">
                <a:cs typeface="Segoe UI"/>
              </a:rPr>
              <a:t>Governance and Fairness</a:t>
            </a:r>
            <a:endParaRPr lang="en-US" sz="1100"/>
          </a:p>
          <a:p>
            <a:pPr marL="0" lvl="1">
              <a:lnSpc>
                <a:spcPct val="100000"/>
              </a:lnSpc>
            </a:pPr>
            <a:endParaRPr lang="en-US" sz="1100" dirty="0"/>
          </a:p>
          <a:p>
            <a:pPr marL="0" lvl="1">
              <a:lnSpc>
                <a:spcPct val="100000"/>
              </a:lnSpc>
            </a:pPr>
            <a:r>
              <a:rPr lang="en-US" sz="1100" dirty="0">
                <a:cs typeface="Segoe UI"/>
              </a:rPr>
              <a:t>The prompt blocks new agenda items to maintain governance rules and procedural </a:t>
            </a:r>
            <a:r>
              <a:rPr lang="en-US" sz="1100" dirty="0" err="1">
                <a:cs typeface="Segoe UI"/>
              </a:rPr>
              <a:t>fairnessduring</a:t>
            </a:r>
            <a:r>
              <a:rPr lang="en-US" sz="1100" dirty="0">
                <a:cs typeface="Segoe UI"/>
              </a:rPr>
              <a:t> meetings.</a:t>
            </a:r>
            <a:endParaRPr lang="en-US" sz="1100">
              <a:cs typeface="Segoe UI"/>
            </a:endParaRPr>
          </a:p>
          <a:p>
            <a:pPr marL="0">
              <a:lnSpc>
                <a:spcPct val="100000"/>
              </a:lnSpc>
              <a:spcBef>
                <a:spcPts val="2500"/>
              </a:spcBef>
            </a:pPr>
            <a:r>
              <a:rPr lang="en-US" sz="1100" b="1">
                <a:cs typeface="Segoe UI"/>
              </a:rPr>
              <a:t>Streamlined Meeting Preparation</a:t>
            </a:r>
            <a:endParaRPr lang="en-US" sz="1100"/>
          </a:p>
          <a:p>
            <a:pPr marL="0" lvl="1">
              <a:lnSpc>
                <a:spcPct val="100000"/>
              </a:lnSpc>
            </a:pPr>
            <a:r>
              <a:rPr lang="en-US" sz="1100" dirty="0">
                <a:cs typeface="Segoe UI"/>
              </a:rPr>
              <a:t>Outputting both agenda and carry-forward list reduces administrative burden and speeds </a:t>
            </a:r>
            <a:r>
              <a:rPr lang="en-US" sz="1100" dirty="0" err="1">
                <a:cs typeface="Segoe UI"/>
              </a:rPr>
              <a:t>upmeeting</a:t>
            </a:r>
            <a:r>
              <a:rPr lang="en-US" sz="1100" dirty="0">
                <a:cs typeface="Segoe UI"/>
              </a:rPr>
              <a:t> readiness.</a:t>
            </a:r>
            <a:endParaRPr lang="en-US" sz="1100">
              <a:cs typeface="Segoe UI"/>
            </a:endParaRPr>
          </a:p>
          <a:p>
            <a:pPr marL="0">
              <a:lnSpc>
                <a:spcPct val="100000"/>
              </a:lnSpc>
              <a:spcBef>
                <a:spcPts val="2500"/>
              </a:spcBef>
            </a:pPr>
            <a:r>
              <a:rPr lang="en-US" sz="1100" b="1">
                <a:cs typeface="Segoe UI"/>
              </a:rPr>
              <a:t>Focused Board Discussions</a:t>
            </a:r>
            <a:endParaRPr lang="en-US" sz="1100" dirty="0"/>
          </a:p>
          <a:p>
            <a:pPr marL="0" lvl="1">
              <a:lnSpc>
                <a:spcPct val="100000"/>
              </a:lnSpc>
            </a:pPr>
            <a:r>
              <a:rPr lang="en-US" sz="1100" dirty="0">
                <a:cs typeface="Segoe UI"/>
              </a:rPr>
              <a:t>Reliable agenda creation keeps boards focused on pending business and improves </a:t>
            </a:r>
            <a:r>
              <a:rPr lang="en-US" sz="1100" dirty="0" err="1">
                <a:cs typeface="Segoe UI"/>
              </a:rPr>
              <a:t>meetingproductivity</a:t>
            </a:r>
            <a:r>
              <a:rPr lang="en-US" sz="1100" dirty="0">
                <a:cs typeface="Segoe UI"/>
              </a:rPr>
              <a:t>.</a:t>
            </a:r>
          </a:p>
          <a:p>
            <a:pPr marL="0" lvl="1">
              <a:lnSpc>
                <a:spcPct val="100000"/>
              </a:lnSpc>
            </a:pPr>
            <a:endParaRPr lang="en-US" sz="1100" b="1">
              <a:cs typeface="Segoe UI"/>
            </a:endParaRPr>
          </a:p>
          <a:p>
            <a:pPr marL="0" lvl="1">
              <a:lnSpc>
                <a:spcPct val="100000"/>
              </a:lnSpc>
            </a:pPr>
            <a:r>
              <a:rPr lang="en-US" sz="1100" b="1">
                <a:cs typeface="Segoe UI"/>
              </a:rPr>
              <a:t>Prompt</a:t>
            </a:r>
            <a:endParaRPr lang="en-US"/>
          </a:p>
          <a:p>
            <a:pPr marL="0" lvl="1">
              <a:lnSpc>
                <a:spcPct val="100000"/>
              </a:lnSpc>
            </a:pPr>
            <a:r>
              <a:rPr lang="en-US" sz="1100">
                <a:ea typeface="+mn-lt"/>
                <a:cs typeface="+mn-lt"/>
              </a:rPr>
              <a:t>Role: meeting coordinator; </a:t>
            </a:r>
            <a:endParaRPr lang="en-US">
              <a:ea typeface="+mn-lt"/>
            </a:endParaRPr>
          </a:p>
          <a:p>
            <a:pPr marL="0" lvl="1">
              <a:lnSpc>
                <a:spcPct val="100000"/>
              </a:lnSpc>
            </a:pPr>
            <a:r>
              <a:rPr lang="en-US" sz="1100">
                <a:ea typeface="+mn-lt"/>
                <a:cs typeface="+mn-lt"/>
              </a:rPr>
              <a:t>Task: draft agenda; </a:t>
            </a:r>
            <a:endParaRPr lang="en-US">
              <a:ea typeface="+mn-lt"/>
            </a:endParaRPr>
          </a:p>
          <a:p>
            <a:pPr marL="0" lvl="1">
              <a:lnSpc>
                <a:spcPct val="100000"/>
              </a:lnSpc>
            </a:pPr>
            <a:r>
              <a:rPr lang="en-US" sz="1100">
                <a:ea typeface="+mn-lt"/>
                <a:cs typeface="+mn-lt"/>
              </a:rPr>
              <a:t>Context: prior minutes; </a:t>
            </a:r>
            <a:endParaRPr lang="en-US">
              <a:ea typeface="+mn-lt"/>
            </a:endParaRPr>
          </a:p>
          <a:p>
            <a:pPr marL="0" lvl="1">
              <a:lnSpc>
                <a:spcPct val="100000"/>
              </a:lnSpc>
            </a:pPr>
            <a:r>
              <a:rPr lang="en-US" sz="1100">
                <a:ea typeface="+mn-lt"/>
                <a:cs typeface="+mn-lt"/>
              </a:rPr>
              <a:t>Guardrails: unresolved only; </a:t>
            </a:r>
            <a:endParaRPr lang="en-US">
              <a:ea typeface="+mn-lt"/>
              <a:cs typeface="Segoe UI"/>
            </a:endParaRPr>
          </a:p>
          <a:p>
            <a:pPr marL="0" lvl="1">
              <a:lnSpc>
                <a:spcPct val="100000"/>
              </a:lnSpc>
            </a:pPr>
            <a:r>
              <a:rPr lang="en-US" sz="1100">
                <a:ea typeface="+mn-lt"/>
                <a:cs typeface="+mn-lt"/>
              </a:rPr>
              <a:t>Output: agenda + carry-forward</a:t>
            </a:r>
            <a:endParaRPr lang="en-US"/>
          </a:p>
          <a:p>
            <a:pPr marL="0">
              <a:lnSpc>
                <a:spcPct val="100000"/>
              </a:lnSpc>
              <a:spcBef>
                <a:spcPts val="2500"/>
              </a:spcBef>
            </a:pPr>
            <a:endParaRPr lang="en-US" sz="1300" dirty="0"/>
          </a:p>
          <a:p>
            <a:pPr marL="0" lvl="1"/>
            <a:endParaRPr lang="en-US" sz="1300" dirty="0"/>
          </a:p>
          <a:p>
            <a:pPr marL="0" lvl="1"/>
            <a:endParaRPr lang="en-US" sz="1300" b="1" dirty="0"/>
          </a:p>
          <a:p>
            <a:pPr marL="0" lvl="1"/>
            <a:endParaRPr lang="en-US" sz="1300" b="1" dirty="0">
              <a:cs typeface="Segoe UI"/>
            </a:endParaRPr>
          </a:p>
        </p:txBody>
      </p:sp>
      <p:sp>
        <p:nvSpPr>
          <p:cNvPr id="9" name="Picture Placeholder 8">
            <a:extLst>
              <a:ext uri="{FF2B5EF4-FFF2-40B4-BE49-F238E27FC236}">
                <a16:creationId xmlns:a16="http://schemas.microsoft.com/office/drawing/2014/main" id="{D298202D-F2C8-AE0D-CFAB-BA4C3BD2AFE0}"/>
              </a:ext>
            </a:extLst>
          </p:cNvPr>
          <p:cNvSpPr>
            <a:spLocks noGrp="1"/>
          </p:cNvSpPr>
          <p:nvPr>
            <p:ph type="pic" sz="quarter" idx="18"/>
          </p:nvPr>
        </p:nvSpPr>
        <p:spPr>
          <a:xfrm>
            <a:off x="448654" y="947159"/>
            <a:ext cx="5645865" cy="5141718"/>
          </a:xfrm>
        </p:spPr>
      </p:sp>
    </p:spTree>
    <p:extLst>
      <p:ext uri="{BB962C8B-B14F-4D97-AF65-F5344CB8AC3E}">
        <p14:creationId xmlns:p14="http://schemas.microsoft.com/office/powerpoint/2010/main" val="33985529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8BCF3-EDC1-B628-CD6A-B2A54639AE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49122A-1699-C249-2B58-8A50DC00A217}"/>
              </a:ext>
            </a:extLst>
          </p:cNvPr>
          <p:cNvSpPr>
            <a:spLocks noGrp="1"/>
          </p:cNvSpPr>
          <p:nvPr>
            <p:ph type="title"/>
          </p:nvPr>
        </p:nvSpPr>
        <p:spPr>
          <a:xfrm>
            <a:off x="334910" y="662804"/>
            <a:ext cx="4617720" cy="1197864"/>
          </a:xfrm>
        </p:spPr>
        <p:txBody>
          <a:bodyPr anchor="t">
            <a:normAutofit/>
          </a:bodyPr>
          <a:lstStyle/>
          <a:p>
            <a:r>
              <a:rPr lang="en-US">
                <a:cs typeface="Biome"/>
              </a:rPr>
              <a:t>Covenant</a:t>
            </a:r>
            <a:r>
              <a:rPr lang="en-US">
                <a:ea typeface="+mj-lt"/>
                <a:cs typeface="+mj-lt"/>
              </a:rPr>
              <a:t> Demand </a:t>
            </a:r>
            <a:r>
              <a:rPr lang="en-US" dirty="0">
                <a:ea typeface="+mj-lt"/>
                <a:cs typeface="+mj-lt"/>
              </a:rPr>
              <a:t>Letter Draft</a:t>
            </a:r>
            <a:endParaRPr lang="en-US" dirty="0"/>
          </a:p>
        </p:txBody>
      </p:sp>
      <p:pic>
        <p:nvPicPr>
          <p:cNvPr id="5" name="Content Placeholder 4" descr="Login web form">
            <a:extLst>
              <a:ext uri="{FF2B5EF4-FFF2-40B4-BE49-F238E27FC236}">
                <a16:creationId xmlns:a16="http://schemas.microsoft.com/office/drawing/2014/main" id="{E623869C-6FCC-DFEB-E4F3-84FF5E207C86}"/>
              </a:ext>
            </a:extLst>
          </p:cNvPr>
          <p:cNvPicPr>
            <a:picLocks noGrp="1" noChangeAspect="1"/>
          </p:cNvPicPr>
          <p:nvPr>
            <p:ph type="pic" sz="quarter" idx="18"/>
          </p:nvPr>
        </p:nvPicPr>
        <p:blipFill>
          <a:blip r:embed="rId3"/>
          <a:srcRect l="14278" r="22970" b="-3"/>
          <a:stretch>
            <a:fillRect/>
          </a:stretch>
        </p:blipFill>
        <p:spPr>
          <a:xfrm>
            <a:off x="331406" y="1856858"/>
            <a:ext cx="3805841" cy="3805841"/>
          </a:xfrm>
        </p:spPr>
      </p:pic>
      <p:sp>
        <p:nvSpPr>
          <p:cNvPr id="4" name="Content Placeholder 3">
            <a:extLst>
              <a:ext uri="{FF2B5EF4-FFF2-40B4-BE49-F238E27FC236}">
                <a16:creationId xmlns:a16="http://schemas.microsoft.com/office/drawing/2014/main" id="{8B578587-1C3C-6377-9343-89B486C5AB3B}"/>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497054" y="155588"/>
            <a:ext cx="6932946" cy="6297257"/>
          </a:xfrm>
        </p:spPr>
        <p:txBody>
          <a:bodyPr>
            <a:normAutofit fontScale="92500" lnSpcReduction="10000"/>
          </a:bodyPr>
          <a:lstStyle/>
          <a:p>
            <a:pPr>
              <a:spcBef>
                <a:spcPts val="2500"/>
              </a:spcBef>
            </a:pPr>
            <a:r>
              <a:rPr lang="en-US" b="1">
                <a:solidFill>
                  <a:srgbClr val="2C2F21"/>
                </a:solidFill>
                <a:latin typeface="Bahnschrift Light"/>
              </a:rPr>
              <a:t>AI-Generated Demand Draft</a:t>
            </a:r>
            <a:endParaRPr lang="en-US">
              <a:solidFill>
                <a:srgbClr val="000000"/>
              </a:solidFill>
              <a:latin typeface="Avenir Next LT Pro Light"/>
            </a:endParaRPr>
          </a:p>
          <a:p>
            <a:pPr>
              <a:spcBef>
                <a:spcPts val="2500"/>
              </a:spcBef>
            </a:pPr>
            <a:r>
              <a:rPr lang="en-US">
                <a:solidFill>
                  <a:srgbClr val="2C2F21"/>
                </a:solidFill>
                <a:latin typeface="Bahnschrift Light"/>
              </a:rPr>
              <a:t>AI creates initial demand letters based strictly on covenant text and facts, enhancing accuracy.</a:t>
            </a:r>
            <a:endParaRPr lang="en-US"/>
          </a:p>
          <a:p>
            <a:pPr>
              <a:lnSpc>
                <a:spcPct val="100000"/>
              </a:lnSpc>
              <a:spcBef>
                <a:spcPts val="2500"/>
              </a:spcBef>
            </a:pPr>
            <a:r>
              <a:rPr lang="en-US" b="1">
                <a:solidFill>
                  <a:srgbClr val="2C2F21"/>
                </a:solidFill>
                <a:latin typeface="Bahnschrift Light"/>
              </a:rPr>
              <a:t>Legal Defensibility Ensured</a:t>
            </a:r>
            <a:endParaRPr lang="en-US">
              <a:solidFill>
                <a:srgbClr val="2C2F21"/>
              </a:solidFill>
              <a:latin typeface="Bahnschrift Light"/>
            </a:endParaRPr>
          </a:p>
          <a:p>
            <a:pPr>
              <a:lnSpc>
                <a:spcPct val="100000"/>
              </a:lnSpc>
              <a:spcBef>
                <a:spcPts val="2500"/>
              </a:spcBef>
            </a:pPr>
            <a:r>
              <a:rPr lang="en-US">
                <a:solidFill>
                  <a:srgbClr val="2C2F21"/>
                </a:solidFill>
                <a:latin typeface="Bahnschrift Light"/>
              </a:rPr>
              <a:t>The system prohibits inventing violations, maintaining the legal integrity of the demand letters.</a:t>
            </a:r>
            <a:endParaRPr lang="en-US"/>
          </a:p>
          <a:p>
            <a:pPr>
              <a:lnSpc>
                <a:spcPct val="100000"/>
              </a:lnSpc>
              <a:spcBef>
                <a:spcPts val="2500"/>
              </a:spcBef>
            </a:pPr>
            <a:r>
              <a:rPr lang="en-US" b="1">
                <a:solidFill>
                  <a:srgbClr val="2C2F21"/>
                </a:solidFill>
                <a:latin typeface="Bahnschrift Light"/>
              </a:rPr>
              <a:t>Efficiency Through Review</a:t>
            </a:r>
            <a:endParaRPr lang="en-US">
              <a:solidFill>
                <a:srgbClr val="2C2F21"/>
              </a:solidFill>
              <a:latin typeface="Bahnschrift Light"/>
            </a:endParaRPr>
          </a:p>
          <a:p>
            <a:pPr>
              <a:lnSpc>
                <a:spcPct val="100000"/>
              </a:lnSpc>
              <a:spcBef>
                <a:spcPts val="2500"/>
              </a:spcBef>
            </a:pPr>
            <a:r>
              <a:rPr lang="en-US">
                <a:solidFill>
                  <a:srgbClr val="2C2F21"/>
                </a:solidFill>
                <a:latin typeface="Bahnschrift Light"/>
              </a:rPr>
              <a:t>Provides 80% complete drafts that highlight gaps, allowing legal staff to focus on review and customization.</a:t>
            </a:r>
            <a:endParaRPr lang="en-US"/>
          </a:p>
          <a:p>
            <a:pPr>
              <a:lnSpc>
                <a:spcPct val="100000"/>
              </a:lnSpc>
              <a:spcBef>
                <a:spcPts val="2500"/>
              </a:spcBef>
            </a:pPr>
            <a:r>
              <a:rPr lang="en-US" b="1">
                <a:solidFill>
                  <a:srgbClr val="2C2F21"/>
                </a:solidFill>
                <a:latin typeface="Bahnschrift Light"/>
              </a:rPr>
              <a:t>Consistent Enforcement Communication</a:t>
            </a:r>
            <a:endParaRPr lang="en-US">
              <a:solidFill>
                <a:srgbClr val="000000"/>
              </a:solidFill>
              <a:latin typeface="Avenir Next LT Pro Light"/>
            </a:endParaRPr>
          </a:p>
          <a:p>
            <a:pPr>
              <a:lnSpc>
                <a:spcPct val="100000"/>
              </a:lnSpc>
              <a:spcBef>
                <a:spcPts val="2500"/>
              </a:spcBef>
            </a:pPr>
            <a:r>
              <a:rPr lang="en-US">
                <a:solidFill>
                  <a:srgbClr val="2C2F21"/>
                </a:solidFill>
                <a:latin typeface="Bahnschrift Light"/>
              </a:rPr>
              <a:t>This process enables faster turnaround and more consistent enforcement demand communications.</a:t>
            </a:r>
            <a:endParaRPr lang="en-US">
              <a:solidFill>
                <a:srgbClr val="000000"/>
              </a:solidFill>
              <a:latin typeface="Avenir Next LT Pro Light"/>
            </a:endParaRPr>
          </a:p>
          <a:p>
            <a:pPr>
              <a:lnSpc>
                <a:spcPct val="100000"/>
              </a:lnSpc>
              <a:spcBef>
                <a:spcPts val="2500"/>
              </a:spcBef>
            </a:pPr>
            <a:r>
              <a:rPr lang="en-US" b="1">
                <a:solidFill>
                  <a:srgbClr val="2C2F21"/>
                </a:solidFill>
                <a:latin typeface="Bahnschrift Light"/>
              </a:rPr>
              <a:t>Prompt</a:t>
            </a:r>
            <a:endParaRPr lang="en-US">
              <a:solidFill>
                <a:srgbClr val="000000"/>
              </a:solidFill>
              <a:latin typeface="Avenir Next LT Pro Light"/>
            </a:endParaRPr>
          </a:p>
          <a:p>
            <a:pPr>
              <a:lnSpc>
                <a:spcPct val="100000"/>
              </a:lnSpc>
              <a:spcBef>
                <a:spcPts val="500"/>
              </a:spcBef>
            </a:pPr>
            <a:r>
              <a:rPr lang="en-US">
                <a:solidFill>
                  <a:srgbClr val="2C2F21"/>
                </a:solidFill>
                <a:latin typeface="Bahnschrift Light"/>
              </a:rPr>
              <a:t>Role: meeting coordinator; </a:t>
            </a:r>
            <a:endParaRPr lang="en-US"/>
          </a:p>
          <a:p>
            <a:pPr>
              <a:lnSpc>
                <a:spcPct val="100000"/>
              </a:lnSpc>
              <a:spcBef>
                <a:spcPts val="500"/>
              </a:spcBef>
            </a:pPr>
            <a:r>
              <a:rPr lang="en-US">
                <a:solidFill>
                  <a:srgbClr val="2C2F21"/>
                </a:solidFill>
                <a:latin typeface="Bahnschrift Light"/>
              </a:rPr>
              <a:t>Task: draft agenda; </a:t>
            </a:r>
            <a:endParaRPr lang="en-US">
              <a:solidFill>
                <a:srgbClr val="000000"/>
              </a:solidFill>
              <a:latin typeface="Avenir Next LT Pro Light"/>
            </a:endParaRPr>
          </a:p>
          <a:p>
            <a:pPr>
              <a:lnSpc>
                <a:spcPct val="100000"/>
              </a:lnSpc>
              <a:spcBef>
                <a:spcPts val="500"/>
              </a:spcBef>
            </a:pPr>
            <a:r>
              <a:rPr lang="en-US">
                <a:solidFill>
                  <a:srgbClr val="2C2F21"/>
                </a:solidFill>
                <a:latin typeface="Bahnschrift Light"/>
              </a:rPr>
              <a:t>Context: prior minutes; </a:t>
            </a:r>
            <a:endParaRPr lang="en-US">
              <a:solidFill>
                <a:srgbClr val="000000"/>
              </a:solidFill>
              <a:latin typeface="Avenir Next LT Pro Light"/>
            </a:endParaRPr>
          </a:p>
          <a:p>
            <a:pPr>
              <a:lnSpc>
                <a:spcPct val="100000"/>
              </a:lnSpc>
              <a:spcBef>
                <a:spcPts val="500"/>
              </a:spcBef>
            </a:pPr>
            <a:r>
              <a:rPr lang="en-US">
                <a:solidFill>
                  <a:srgbClr val="2C2F21"/>
                </a:solidFill>
                <a:latin typeface="Bahnschrift Light"/>
              </a:rPr>
              <a:t>Guardrails: unresolved only; </a:t>
            </a:r>
            <a:endParaRPr lang="en-US">
              <a:solidFill>
                <a:srgbClr val="000000"/>
              </a:solidFill>
              <a:latin typeface="Avenir Next LT Pro Light"/>
            </a:endParaRPr>
          </a:p>
          <a:p>
            <a:pPr>
              <a:lnSpc>
                <a:spcPct val="100000"/>
              </a:lnSpc>
              <a:spcBef>
                <a:spcPts val="500"/>
              </a:spcBef>
            </a:pPr>
            <a:r>
              <a:rPr lang="en-US">
                <a:solidFill>
                  <a:srgbClr val="2C2F21"/>
                </a:solidFill>
                <a:latin typeface="Bahnschrift Light"/>
              </a:rPr>
              <a:t>Output: agenda + carry-forward</a:t>
            </a:r>
            <a:endParaRPr lang="en-US">
              <a:solidFill>
                <a:srgbClr val="000000"/>
              </a:solidFill>
              <a:latin typeface="Avenir Next LT Pro Light"/>
            </a:endParaRPr>
          </a:p>
        </p:txBody>
      </p:sp>
    </p:spTree>
    <p:extLst>
      <p:ext uri="{BB962C8B-B14F-4D97-AF65-F5344CB8AC3E}">
        <p14:creationId xmlns:p14="http://schemas.microsoft.com/office/powerpoint/2010/main" val="32803403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32542-0FAD-4240-ACDB-257F67D576E3}"/>
              </a:ext>
            </a:extLst>
          </p:cNvPr>
          <p:cNvSpPr>
            <a:spLocks noGrp="1"/>
          </p:cNvSpPr>
          <p:nvPr>
            <p:ph type="title"/>
          </p:nvPr>
        </p:nvSpPr>
        <p:spPr>
          <a:xfrm>
            <a:off x="457199" y="377072"/>
            <a:ext cx="4958078" cy="1225485"/>
          </a:xfrm>
        </p:spPr>
        <p:txBody>
          <a:bodyPr anchor="t">
            <a:normAutofit/>
          </a:bodyPr>
          <a:lstStyle/>
          <a:p>
            <a:r>
              <a:rPr lang="en-US"/>
              <a:t>Repetitive covenant demand letters</a:t>
            </a:r>
          </a:p>
        </p:txBody>
      </p:sp>
      <p:pic>
        <p:nvPicPr>
          <p:cNvPr id="5" name="Content Placeholder 4" descr="Young professional male filling out tax documents">
            <a:extLst>
              <a:ext uri="{FF2B5EF4-FFF2-40B4-BE49-F238E27FC236}">
                <a16:creationId xmlns:a16="http://schemas.microsoft.com/office/drawing/2014/main" id="{B24F4153-9611-4643-9B10-FC987E57456B}"/>
              </a:ext>
            </a:extLst>
          </p:cNvPr>
          <p:cNvPicPr>
            <a:picLocks noGrp="1" noChangeAspect="1"/>
          </p:cNvPicPr>
          <p:nvPr>
            <p:ph type="pic" sz="quarter" idx="13"/>
          </p:nvPr>
        </p:nvPicPr>
        <p:blipFill>
          <a:blip r:embed="rId3"/>
          <a:srcRect l="15460"/>
          <a:stretch>
            <a:fillRect/>
          </a:stretch>
        </p:blipFill>
        <p:spPr>
          <a:xfrm>
            <a:off x="20" y="1842182"/>
            <a:ext cx="5758152" cy="4546457"/>
          </a:xfrm>
        </p:spPr>
      </p:pic>
      <p:sp>
        <p:nvSpPr>
          <p:cNvPr id="4" name="Content Placeholder 3">
            <a:extLst>
              <a:ext uri="{FF2B5EF4-FFF2-40B4-BE49-F238E27FC236}">
                <a16:creationId xmlns:a16="http://schemas.microsoft.com/office/drawing/2014/main" id="{1B879332-77D4-C483-C41F-D8DFD71E23FB}"/>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377072"/>
            <a:ext cx="5558655" cy="5797484"/>
          </a:xfrm>
        </p:spPr>
        <p:txBody>
          <a:bodyPr vert="horz" lIns="91440" tIns="45720" rIns="91440" bIns="45720" rtlCol="0" anchor="t">
            <a:normAutofit fontScale="92500" lnSpcReduction="20000"/>
          </a:bodyPr>
          <a:lstStyle/>
          <a:p>
            <a:pPr marL="0" indent="0">
              <a:spcBef>
                <a:spcPts val="2500"/>
              </a:spcBef>
              <a:buFont typeface="Arial" panose="020B0604020202020204" pitchFamily="34" charset="0"/>
              <a:buNone/>
            </a:pPr>
            <a:r>
              <a:rPr lang="en-US" sz="1400" b="1"/>
              <a:t>Operational Challenges</a:t>
            </a:r>
          </a:p>
          <a:p>
            <a:pPr marL="0" lvl="1" indent="0">
              <a:buFont typeface="Arial" panose="020B0604020202020204" pitchFamily="34" charset="0"/>
              <a:buNone/>
            </a:pPr>
            <a:r>
              <a:rPr lang="en-US" sz="1400"/>
              <a:t>Manual drafting causes rework, inconsistency, and risks overstating violations across properties.</a:t>
            </a:r>
          </a:p>
          <a:p>
            <a:pPr marL="0" indent="0">
              <a:spcBef>
                <a:spcPts val="2500"/>
              </a:spcBef>
              <a:buFont typeface="Arial" panose="020B0604020202020204" pitchFamily="34" charset="0"/>
              <a:buNone/>
            </a:pPr>
            <a:r>
              <a:rPr lang="en-US" sz="1400" b="1"/>
              <a:t>AI Drafting Assistant</a:t>
            </a:r>
          </a:p>
          <a:p>
            <a:pPr marL="0" lvl="1" indent="0">
              <a:buFont typeface="Arial" panose="020B0604020202020204" pitchFamily="34" charset="0"/>
              <a:buNone/>
            </a:pPr>
            <a:r>
              <a:rPr lang="en-US" sz="1400"/>
              <a:t>AI produces 80% complete demand letter drafts, enabling legal staff to focus on review and strategy.</a:t>
            </a:r>
          </a:p>
          <a:p>
            <a:pPr marL="0" indent="0">
              <a:spcBef>
                <a:spcPts val="2500"/>
              </a:spcBef>
              <a:buFont typeface="Arial" panose="020B0604020202020204" pitchFamily="34" charset="0"/>
              <a:buNone/>
            </a:pPr>
            <a:r>
              <a:rPr lang="en-US" sz="1400" b="1"/>
              <a:t>Governance and Accuracy</a:t>
            </a:r>
          </a:p>
          <a:p>
            <a:pPr marL="0" lvl="1" indent="0">
              <a:buFont typeface="Arial" panose="020B0604020202020204" pitchFamily="34" charset="0"/>
              <a:buNone/>
            </a:pPr>
            <a:r>
              <a:rPr lang="en-US" sz="1400"/>
              <a:t>AI must avoid fabricating facts, highlight missing information, and base drafts on verified records.</a:t>
            </a:r>
          </a:p>
          <a:p>
            <a:pPr marL="0" indent="0">
              <a:spcBef>
                <a:spcPts val="2500"/>
              </a:spcBef>
              <a:buFont typeface="Arial" panose="020B0604020202020204" pitchFamily="34" charset="0"/>
              <a:buNone/>
            </a:pPr>
            <a:r>
              <a:rPr lang="en-US" sz="1400" b="1"/>
              <a:t>Outcomes and Benefits</a:t>
            </a:r>
          </a:p>
          <a:p>
            <a:pPr marL="0" lvl="1" indent="0">
              <a:buFont typeface="Arial" panose="020B0604020202020204" pitchFamily="34" charset="0"/>
              <a:buNone/>
            </a:pPr>
            <a:r>
              <a:rPr lang="en-US" sz="1400"/>
              <a:t>Faster letter turnaround, consistent communication, and improved internal quality control are expected.</a:t>
            </a:r>
          </a:p>
          <a:p>
            <a:pPr marL="0" lvl="1" indent="0">
              <a:buNone/>
            </a:pPr>
            <a:endParaRPr lang="en-US" sz="1400" dirty="0"/>
          </a:p>
          <a:p>
            <a:pPr marL="0" lvl="1" indent="0">
              <a:buNone/>
            </a:pPr>
            <a:r>
              <a:rPr lang="en-US" sz="1400" b="1"/>
              <a:t>Prompt</a:t>
            </a:r>
          </a:p>
          <a:p>
            <a:pPr marL="0" lvl="1"/>
            <a:r>
              <a:rPr lang="en-US" sz="1400">
                <a:cs typeface="Segoe UI"/>
              </a:rPr>
              <a:t>Role: legal drafting assistant; </a:t>
            </a:r>
            <a:endParaRPr lang="en-US">
              <a:cs typeface="Segoe UI"/>
            </a:endParaRPr>
          </a:p>
          <a:p>
            <a:pPr marL="0" lvl="1"/>
            <a:r>
              <a:rPr lang="en-US" sz="1400">
                <a:cs typeface="Segoe UI"/>
              </a:rPr>
              <a:t>Task: draft demand letter; </a:t>
            </a:r>
            <a:endParaRPr lang="en-US">
              <a:cs typeface="Segoe UI"/>
            </a:endParaRPr>
          </a:p>
          <a:p>
            <a:pPr marL="0" lvl="1"/>
            <a:r>
              <a:rPr lang="en-US" sz="1400">
                <a:cs typeface="Segoe UI"/>
              </a:rPr>
              <a:t>Context: covenant text; </a:t>
            </a:r>
            <a:endParaRPr lang="en-US"/>
          </a:p>
          <a:p>
            <a:pPr marL="0" lvl="1"/>
            <a:r>
              <a:rPr lang="en-US" sz="1400">
                <a:cs typeface="Segoe UI"/>
              </a:rPr>
              <a:t>Guardrails: no invented facts; </a:t>
            </a:r>
            <a:endParaRPr lang="en-US"/>
          </a:p>
          <a:p>
            <a:pPr marL="0" lvl="1" indent="0">
              <a:buNone/>
            </a:pPr>
            <a:r>
              <a:rPr lang="en-US" sz="1400">
                <a:cs typeface="Segoe UI"/>
              </a:rPr>
              <a:t>Output: draft + gaps</a:t>
            </a:r>
            <a:endParaRPr lang="en-US"/>
          </a:p>
        </p:txBody>
      </p:sp>
    </p:spTree>
    <p:extLst>
      <p:ext uri="{BB962C8B-B14F-4D97-AF65-F5344CB8AC3E}">
        <p14:creationId xmlns:p14="http://schemas.microsoft.com/office/powerpoint/2010/main" val="37724437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9E6E0-DC7D-0DCF-11CB-4F865E83FE86}"/>
              </a:ext>
            </a:extLst>
          </p:cNvPr>
          <p:cNvSpPr>
            <a:spLocks noGrp="1"/>
          </p:cNvSpPr>
          <p:nvPr>
            <p:ph type="title"/>
          </p:nvPr>
        </p:nvSpPr>
        <p:spPr>
          <a:xfrm>
            <a:off x="457199" y="377072"/>
            <a:ext cx="4958078" cy="1225485"/>
          </a:xfrm>
        </p:spPr>
        <p:txBody>
          <a:bodyPr anchor="t">
            <a:normAutofit/>
          </a:bodyPr>
          <a:lstStyle/>
          <a:p>
            <a:r>
              <a:rPr lang="en-US"/>
              <a:t>PIA requests rely on keyword search</a:t>
            </a:r>
          </a:p>
        </p:txBody>
      </p:sp>
      <p:pic>
        <p:nvPicPr>
          <p:cNvPr id="5" name="Content Placeholder 4" descr="3d illustration">
            <a:extLst>
              <a:ext uri="{FF2B5EF4-FFF2-40B4-BE49-F238E27FC236}">
                <a16:creationId xmlns:a16="http://schemas.microsoft.com/office/drawing/2014/main" id="{0C38201F-E520-42F0-9EA2-32985C62A96A}"/>
              </a:ext>
            </a:extLst>
          </p:cNvPr>
          <p:cNvPicPr>
            <a:picLocks noGrp="1" noChangeAspect="1"/>
          </p:cNvPicPr>
          <p:nvPr>
            <p:ph type="pic" sz="quarter" idx="13"/>
          </p:nvPr>
        </p:nvPicPr>
        <p:blipFill>
          <a:blip r:embed="rId3"/>
          <a:stretch/>
        </p:blipFill>
        <p:spPr>
          <a:xfrm>
            <a:off x="605857" y="1842182"/>
            <a:ext cx="4546457" cy="4546457"/>
          </a:xfrm>
        </p:spPr>
      </p:pic>
      <p:sp>
        <p:nvSpPr>
          <p:cNvPr id="4" name="Content Placeholder 3">
            <a:extLst>
              <a:ext uri="{FF2B5EF4-FFF2-40B4-BE49-F238E27FC236}">
                <a16:creationId xmlns:a16="http://schemas.microsoft.com/office/drawing/2014/main" id="{37421DD0-F3C4-570D-FAD4-E2402977C773}"/>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377072"/>
            <a:ext cx="5558655" cy="5797484"/>
          </a:xfrm>
        </p:spPr>
        <p:txBody>
          <a:bodyPr vert="horz" lIns="91440" tIns="45720" rIns="91440" bIns="45720" rtlCol="0" anchor="t">
            <a:normAutofit fontScale="92500" lnSpcReduction="10000"/>
          </a:bodyPr>
          <a:lstStyle/>
          <a:p>
            <a:pPr marL="0" indent="0">
              <a:spcBef>
                <a:spcPts val="2500"/>
              </a:spcBef>
              <a:buFont typeface="Arial" panose="020B0604020202020204" pitchFamily="34" charset="0"/>
              <a:buNone/>
            </a:pPr>
            <a:r>
              <a:rPr lang="en-US" sz="1400" b="1"/>
              <a:t>Keyword Search Limitations</a:t>
            </a:r>
          </a:p>
          <a:p>
            <a:pPr marL="0" lvl="1" indent="0">
              <a:buFont typeface="Arial" panose="020B0604020202020204" pitchFamily="34" charset="0"/>
              <a:buNone/>
            </a:pPr>
            <a:r>
              <a:rPr lang="en-US" sz="1400"/>
              <a:t>Ad hoc keyword searches miss relevant documents due to term variations and inconsistent naming conventions.</a:t>
            </a:r>
          </a:p>
          <a:p>
            <a:pPr marL="0" indent="0">
              <a:spcBef>
                <a:spcPts val="2500"/>
              </a:spcBef>
              <a:buFont typeface="Arial" panose="020B0604020202020204" pitchFamily="34" charset="0"/>
              <a:buNone/>
            </a:pPr>
            <a:r>
              <a:rPr lang="en-US" sz="1400" b="1"/>
              <a:t>AI-Powered Search Planning</a:t>
            </a:r>
          </a:p>
          <a:p>
            <a:pPr marL="0" lvl="1" indent="0">
              <a:buFont typeface="Arial" panose="020B0604020202020204" pitchFamily="34" charset="0"/>
              <a:buNone/>
            </a:pPr>
            <a:r>
              <a:rPr lang="en-US" sz="1400"/>
              <a:t>AI designs comprehensive search strategies with synonyms, Boolean patterns, and search location checklists.</a:t>
            </a:r>
          </a:p>
          <a:p>
            <a:pPr marL="0" indent="0">
              <a:spcBef>
                <a:spcPts val="2500"/>
              </a:spcBef>
              <a:buFont typeface="Arial" panose="020B0604020202020204" pitchFamily="34" charset="0"/>
              <a:buNone/>
            </a:pPr>
            <a:r>
              <a:rPr lang="en-US" sz="1400" b="1"/>
              <a:t>Human-in-the-Loop Governance</a:t>
            </a:r>
          </a:p>
          <a:p>
            <a:pPr marL="0" lvl="1" indent="0">
              <a:buFont typeface="Arial" panose="020B0604020202020204" pitchFamily="34" charset="0"/>
              <a:buNone/>
            </a:pPr>
            <a:r>
              <a:rPr lang="en-US" sz="1400"/>
              <a:t>Humans execute searches and apply legal review while AI provides structured, auditable search plans.</a:t>
            </a:r>
          </a:p>
          <a:p>
            <a:pPr marL="0" indent="0">
              <a:spcBef>
                <a:spcPts val="2500"/>
              </a:spcBef>
              <a:buFont typeface="Arial" panose="020B0604020202020204" pitchFamily="34" charset="0"/>
              <a:buNone/>
            </a:pPr>
            <a:r>
              <a:rPr lang="en-US" sz="1400" b="1"/>
              <a:t>Improved Compliance Outcomes</a:t>
            </a:r>
          </a:p>
          <a:p>
            <a:pPr marL="0" lvl="1" indent="0">
              <a:buFont typeface="Arial" panose="020B0604020202020204" pitchFamily="34" charset="0"/>
              <a:buNone/>
            </a:pPr>
            <a:r>
              <a:rPr lang="en-US" sz="1400"/>
              <a:t>Systematic search approach leads to better document recall, fewer iterations, and defensible compliance.</a:t>
            </a:r>
          </a:p>
          <a:p>
            <a:pPr marL="0" lvl="1" indent="0">
              <a:buNone/>
            </a:pPr>
            <a:endParaRPr lang="en-US" sz="1400" dirty="0"/>
          </a:p>
          <a:p>
            <a:pPr marL="0" lvl="1" indent="0">
              <a:buNone/>
            </a:pPr>
            <a:r>
              <a:rPr lang="en-US" sz="1400" b="1"/>
              <a:t>Prompt</a:t>
            </a:r>
          </a:p>
          <a:p>
            <a:pPr marL="0" lvl="1"/>
            <a:r>
              <a:rPr lang="en-US" dirty="0"/>
              <a:t>Role: Document retrieval assistant</a:t>
            </a:r>
            <a:br>
              <a:rPr lang="en-US" dirty="0"/>
            </a:br>
            <a:r>
              <a:rPr lang="en-US" dirty="0"/>
              <a:t>Objective: Design a precise search query plan</a:t>
            </a:r>
            <a:br>
              <a:rPr lang="en-US" dirty="0"/>
            </a:br>
            <a:r>
              <a:rPr lang="en-US" dirty="0"/>
              <a:t>Context: Processing a PIA (Public Information Access) request</a:t>
            </a:r>
            <a:br>
              <a:rPr lang="en-US" dirty="0"/>
            </a:br>
            <a:r>
              <a:rPr lang="en-US" dirty="0"/>
              <a:t>Constraints:</a:t>
            </a:r>
            <a:r>
              <a:rPr lang="en-US"/>
              <a:t> Do not claim access to internal or restricted systems</a:t>
            </a:r>
            <a:br>
              <a:rPr lang="en-US" dirty="0"/>
            </a:br>
            <a:r>
              <a:rPr lang="en-US"/>
              <a:t>Output:</a:t>
            </a:r>
            <a:r>
              <a:rPr lang="en-US" dirty="0"/>
              <a:t> Clear, step‑by‑step query plan</a:t>
            </a:r>
          </a:p>
          <a:p>
            <a:pPr marL="0" lvl="1"/>
            <a:endParaRPr lang="en-US" dirty="0"/>
          </a:p>
        </p:txBody>
      </p:sp>
    </p:spTree>
    <p:extLst>
      <p:ext uri="{BB962C8B-B14F-4D97-AF65-F5344CB8AC3E}">
        <p14:creationId xmlns:p14="http://schemas.microsoft.com/office/powerpoint/2010/main" val="37609706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4EAFF-8BC1-B6A8-9CB9-9D5B1F5224E6}"/>
              </a:ext>
            </a:extLst>
          </p:cNvPr>
          <p:cNvSpPr>
            <a:spLocks noGrp="1"/>
          </p:cNvSpPr>
          <p:nvPr>
            <p:ph type="title"/>
          </p:nvPr>
        </p:nvSpPr>
        <p:spPr>
          <a:xfrm>
            <a:off x="457199" y="377072"/>
            <a:ext cx="4958078" cy="1225485"/>
          </a:xfrm>
        </p:spPr>
        <p:txBody>
          <a:bodyPr anchor="t">
            <a:normAutofit/>
          </a:bodyPr>
          <a:lstStyle/>
          <a:p>
            <a:r>
              <a:rPr lang="en-US"/>
              <a:t>Bilingual election agendas</a:t>
            </a:r>
          </a:p>
        </p:txBody>
      </p:sp>
      <p:pic>
        <p:nvPicPr>
          <p:cNvPr id="5" name="Content Placeholder 4" descr="Customer satisfaction survey feedback">
            <a:extLst>
              <a:ext uri="{FF2B5EF4-FFF2-40B4-BE49-F238E27FC236}">
                <a16:creationId xmlns:a16="http://schemas.microsoft.com/office/drawing/2014/main" id="{834137D5-D622-4720-B42F-43C04C8BC70B}"/>
              </a:ext>
            </a:extLst>
          </p:cNvPr>
          <p:cNvPicPr>
            <a:picLocks noGrp="1" noChangeAspect="1"/>
          </p:cNvPicPr>
          <p:nvPr>
            <p:ph type="pic" sz="quarter" idx="13"/>
          </p:nvPr>
        </p:nvPicPr>
        <p:blipFill>
          <a:blip r:embed="rId3"/>
          <a:stretch/>
        </p:blipFill>
        <p:spPr>
          <a:xfrm>
            <a:off x="0" y="2193621"/>
            <a:ext cx="5758172" cy="3843579"/>
          </a:xfrm>
        </p:spPr>
      </p:pic>
      <p:sp>
        <p:nvSpPr>
          <p:cNvPr id="4" name="Content Placeholder 3">
            <a:extLst>
              <a:ext uri="{FF2B5EF4-FFF2-40B4-BE49-F238E27FC236}">
                <a16:creationId xmlns:a16="http://schemas.microsoft.com/office/drawing/2014/main" id="{72D90D90-A53E-DD76-100C-D7FE841CA1C0}"/>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377072"/>
            <a:ext cx="5558655" cy="5797484"/>
          </a:xfrm>
        </p:spPr>
        <p:txBody>
          <a:bodyPr vert="horz" lIns="91440" tIns="45720" rIns="91440" bIns="45720" rtlCol="0" anchor="t">
            <a:normAutofit fontScale="92500" lnSpcReduction="20000"/>
          </a:bodyPr>
          <a:lstStyle/>
          <a:p>
            <a:pPr marL="0" indent="0">
              <a:spcBef>
                <a:spcPts val="2500"/>
              </a:spcBef>
              <a:buFont typeface="Arial" panose="020B0604020202020204" pitchFamily="34" charset="0"/>
              <a:buNone/>
            </a:pPr>
            <a:r>
              <a:rPr lang="en-US" sz="1400" b="1"/>
              <a:t>Translation Accuracy and Fidelity</a:t>
            </a:r>
          </a:p>
          <a:p>
            <a:pPr marL="0" lvl="1" indent="0">
              <a:buFont typeface="Arial" panose="020B0604020202020204" pitchFamily="34" charset="0"/>
              <a:buNone/>
            </a:pPr>
            <a:r>
              <a:rPr lang="en-US" sz="1400"/>
              <a:t>Maintaining legal meaning and procedural clarity is crucial across languages to avoid ambiguity and compliance issues.</a:t>
            </a:r>
          </a:p>
          <a:p>
            <a:pPr marL="0" indent="0">
              <a:spcBef>
                <a:spcPts val="2500"/>
              </a:spcBef>
              <a:buFont typeface="Arial" panose="020B0604020202020204" pitchFamily="34" charset="0"/>
              <a:buNone/>
            </a:pPr>
            <a:r>
              <a:rPr lang="en-US" sz="1400" b="1"/>
              <a:t>AI-Powered QA Workflow</a:t>
            </a:r>
          </a:p>
          <a:p>
            <a:pPr marL="0" lvl="1" indent="0">
              <a:buFont typeface="Arial" panose="020B0604020202020204" pitchFamily="34" charset="0"/>
              <a:buNone/>
            </a:pPr>
            <a:r>
              <a:rPr lang="en-US" sz="1400"/>
              <a:t>The AI model works as a bilingual legal translator providing translation plus QA notes to flag ambiguities and review needs.</a:t>
            </a:r>
          </a:p>
          <a:p>
            <a:pPr marL="0" indent="0">
              <a:spcBef>
                <a:spcPts val="2500"/>
              </a:spcBef>
              <a:buFont typeface="Arial" panose="020B0604020202020204" pitchFamily="34" charset="0"/>
              <a:buNone/>
            </a:pPr>
            <a:r>
              <a:rPr lang="en-US" sz="1400" b="1"/>
              <a:t>Governance and Human Oversight</a:t>
            </a:r>
          </a:p>
          <a:p>
            <a:pPr marL="0" lvl="1" indent="0">
              <a:buFont typeface="Arial" panose="020B0604020202020204" pitchFamily="34" charset="0"/>
              <a:buNone/>
            </a:pPr>
            <a:r>
              <a:rPr lang="en-US" sz="1400"/>
              <a:t>Human reviewers ensure final approval, supported by QA notes highlighting areas needing attention and consistency checks.</a:t>
            </a:r>
          </a:p>
          <a:p>
            <a:pPr marL="0" indent="0">
              <a:spcBef>
                <a:spcPts val="2500"/>
              </a:spcBef>
              <a:buFont typeface="Arial" panose="020B0604020202020204" pitchFamily="34" charset="0"/>
              <a:buNone/>
            </a:pPr>
            <a:r>
              <a:rPr lang="en-US" sz="1400" b="1"/>
              <a:t>Standardized Prompting Conventions</a:t>
            </a:r>
          </a:p>
          <a:p>
            <a:pPr marL="0" lvl="1" indent="0">
              <a:buFont typeface="Arial" panose="020B0604020202020204" pitchFamily="34" charset="0"/>
              <a:buNone/>
            </a:pPr>
            <a:r>
              <a:rPr lang="en-US" sz="1400"/>
              <a:t>Clear role definitions, contextual inputs, and explicit guardrails help scale bilingual agenda production responsibly.</a:t>
            </a:r>
          </a:p>
          <a:p>
            <a:pPr marL="0" lvl="1" indent="0">
              <a:buNone/>
            </a:pPr>
            <a:endParaRPr lang="en-US" sz="1400" dirty="0"/>
          </a:p>
          <a:p>
            <a:pPr marL="0" lvl="1" indent="0">
              <a:buNone/>
            </a:pPr>
            <a:r>
              <a:rPr lang="en-US" sz="1400" b="1"/>
              <a:t>Prompt</a:t>
            </a:r>
          </a:p>
          <a:p>
            <a:pPr marL="0" lvl="1"/>
            <a:r>
              <a:rPr lang="en-US" sz="1400">
                <a:ea typeface="+mn-lt"/>
                <a:cs typeface="+mn-lt"/>
              </a:rPr>
              <a:t>Role: bilingual legal translator; </a:t>
            </a:r>
            <a:endParaRPr lang="en-US">
              <a:ea typeface="+mn-lt"/>
            </a:endParaRPr>
          </a:p>
          <a:p>
            <a:pPr marL="0" lvl="1"/>
            <a:r>
              <a:rPr lang="en-US" sz="1400">
                <a:ea typeface="+mn-lt"/>
                <a:cs typeface="+mn-lt"/>
              </a:rPr>
              <a:t>Task: translate &amp; QA; </a:t>
            </a:r>
            <a:endParaRPr lang="en-US">
              <a:ea typeface="+mn-lt"/>
            </a:endParaRPr>
          </a:p>
          <a:p>
            <a:pPr marL="0" lvl="1"/>
            <a:r>
              <a:rPr lang="en-US" sz="1400">
                <a:ea typeface="+mn-lt"/>
                <a:cs typeface="+mn-lt"/>
              </a:rPr>
              <a:t>Context: election agenda; </a:t>
            </a:r>
            <a:endParaRPr lang="en-US">
              <a:ea typeface="+mn-lt"/>
            </a:endParaRPr>
          </a:p>
          <a:p>
            <a:pPr marL="0" lvl="1"/>
            <a:r>
              <a:rPr lang="en-US" sz="1400">
                <a:ea typeface="+mn-lt"/>
                <a:cs typeface="+mn-lt"/>
              </a:rPr>
              <a:t>Guardrails: preserve meaning; </a:t>
            </a:r>
            <a:endParaRPr lang="en-US">
              <a:ea typeface="+mn-lt"/>
            </a:endParaRPr>
          </a:p>
          <a:p>
            <a:pPr marL="0" lvl="1" indent="0">
              <a:buNone/>
            </a:pPr>
            <a:r>
              <a:rPr lang="en-US" sz="1400">
                <a:ea typeface="+mn-lt"/>
                <a:cs typeface="+mn-lt"/>
              </a:rPr>
              <a:t>Output: translation + QA notes</a:t>
            </a:r>
            <a:endParaRPr lang="en-US"/>
          </a:p>
        </p:txBody>
      </p:sp>
    </p:spTree>
    <p:extLst>
      <p:ext uri="{BB962C8B-B14F-4D97-AF65-F5344CB8AC3E}">
        <p14:creationId xmlns:p14="http://schemas.microsoft.com/office/powerpoint/2010/main" val="27137810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716CD-0D3D-4691-A986-EA6B8749451C}"/>
              </a:ext>
            </a:extLst>
          </p:cNvPr>
          <p:cNvSpPr>
            <a:spLocks noGrp="1"/>
          </p:cNvSpPr>
          <p:nvPr>
            <p:ph type="title"/>
          </p:nvPr>
        </p:nvSpPr>
        <p:spPr>
          <a:xfrm>
            <a:off x="7739922" y="2193"/>
            <a:ext cx="3909536" cy="1073644"/>
          </a:xfrm>
        </p:spPr>
        <p:txBody>
          <a:bodyPr anchor="b">
            <a:normAutofit fontScale="90000"/>
          </a:bodyPr>
          <a:lstStyle/>
          <a:p>
            <a:r>
              <a:rPr lang="en-US"/>
              <a:t>Heavy Excel use before accounting/payroll</a:t>
            </a:r>
          </a:p>
        </p:txBody>
      </p:sp>
      <p:pic>
        <p:nvPicPr>
          <p:cNvPr id="5" name="Content Placeholder 4" descr="financial results">
            <a:extLst>
              <a:ext uri="{FF2B5EF4-FFF2-40B4-BE49-F238E27FC236}">
                <a16:creationId xmlns:a16="http://schemas.microsoft.com/office/drawing/2014/main" id="{F5987277-0E5E-4FE0-89D6-2BCCF6D9ED83}"/>
              </a:ext>
            </a:extLst>
          </p:cNvPr>
          <p:cNvPicPr>
            <a:picLocks noGrp="1" noChangeAspect="1"/>
          </p:cNvPicPr>
          <p:nvPr>
            <p:ph type="pic" sz="quarter" idx="13"/>
          </p:nvPr>
        </p:nvPicPr>
        <p:blipFill>
          <a:blip r:embed="rId3"/>
          <a:srcRect l="16029" r="8119"/>
          <a:stretch>
            <a:fillRect/>
          </a:stretch>
        </p:blipFill>
        <p:spPr>
          <a:xfrm>
            <a:off x="20" y="10"/>
            <a:ext cx="7268376" cy="6396271"/>
          </a:xfrm>
        </p:spPr>
      </p:pic>
      <p:sp>
        <p:nvSpPr>
          <p:cNvPr id="4" name="Content Placeholder 3">
            <a:extLst>
              <a:ext uri="{FF2B5EF4-FFF2-40B4-BE49-F238E27FC236}">
                <a16:creationId xmlns:a16="http://schemas.microsoft.com/office/drawing/2014/main" id="{B1931316-558C-38F7-39D6-E96D30EAD83F}"/>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39922" y="1077199"/>
            <a:ext cx="3909534" cy="3561091"/>
          </a:xfrm>
        </p:spPr>
        <p:txBody>
          <a:bodyPr vert="horz" lIns="91440" tIns="45720" rIns="91440" bIns="45720" rtlCol="0" anchor="t">
            <a:noAutofit/>
          </a:bodyPr>
          <a:lstStyle/>
          <a:p>
            <a:pPr marL="0" indent="0">
              <a:spcBef>
                <a:spcPts val="2500"/>
              </a:spcBef>
              <a:buFont typeface="Arial" panose="020B0604020202020204" pitchFamily="34" charset="0"/>
              <a:buNone/>
            </a:pPr>
            <a:r>
              <a:rPr lang="en-US" sz="1400" b="1"/>
              <a:t>Spreadsheet Risks and Errors</a:t>
            </a:r>
            <a:endParaRPr lang="en-US" sz="1400" b="1" dirty="0"/>
          </a:p>
          <a:p>
            <a:pPr marL="0" lvl="1" indent="0">
              <a:buNone/>
            </a:pPr>
            <a:r>
              <a:rPr lang="en-US" sz="1400"/>
              <a:t>Spreadsheets are flexible but prone to errors like incorrect totals, misapplied rates, and inconsistent formatting under time pressure.</a:t>
            </a:r>
          </a:p>
          <a:p>
            <a:pPr marL="0" lvl="1" indent="0">
              <a:buFont typeface="Arial" panose="020B0604020202020204" pitchFamily="34" charset="0"/>
              <a:buNone/>
            </a:pPr>
            <a:r>
              <a:rPr lang="en-US" sz="1400" b="1"/>
              <a:t>AI-Powered QA Assistant</a:t>
            </a:r>
          </a:p>
          <a:p>
            <a:pPr marL="0" lvl="1" indent="0">
              <a:buFont typeface="Arial" panose="020B0604020202020204" pitchFamily="34" charset="0"/>
              <a:buNone/>
            </a:pPr>
            <a:r>
              <a:rPr lang="en-US" sz="1400"/>
              <a:t>AI assists as a quality assurance reviewer, flagging issues while preserving data integrity without editing spreadsheets.</a:t>
            </a:r>
            <a:endParaRPr lang="en-US" sz="1400" b="1"/>
          </a:p>
          <a:p>
            <a:pPr marL="0" lvl="1" indent="0">
              <a:buFont typeface="Arial" panose="020B0604020202020204" pitchFamily="34" charset="0"/>
              <a:buNone/>
            </a:pPr>
            <a:r>
              <a:rPr lang="en-US" sz="1400" b="1"/>
              <a:t>Benefits of AI QA</a:t>
            </a:r>
          </a:p>
          <a:p>
            <a:pPr marL="0" lvl="1" indent="0">
              <a:buNone/>
            </a:pPr>
            <a:r>
              <a:rPr lang="en-US" sz="1400" dirty="0">
                <a:cs typeface="Segoe UI"/>
              </a:rPr>
              <a:t>AI-enabled QA reduces data errors, expedites reviews, ensures consistent checks, and maintains audit trails.</a:t>
            </a:r>
          </a:p>
          <a:p>
            <a:pPr marL="0" lvl="1" indent="0">
              <a:buFont typeface="Arial" panose="020B0604020202020204" pitchFamily="34" charset="0"/>
              <a:buNone/>
            </a:pPr>
            <a:r>
              <a:rPr lang="en-US" sz="1400" b="1"/>
              <a:t>Prompt</a:t>
            </a:r>
            <a:endParaRPr lang="en-US" sz="1400" dirty="0"/>
          </a:p>
          <a:p>
            <a:pPr marL="0" lvl="1"/>
            <a:r>
              <a:rPr lang="en-US" sz="1400">
                <a:ea typeface="+mn-lt"/>
                <a:cs typeface="+mn-lt"/>
              </a:rPr>
              <a:t>Role: accounting ops assistant; </a:t>
            </a:r>
            <a:endParaRPr lang="en-US">
              <a:ea typeface="+mn-lt"/>
            </a:endParaRPr>
          </a:p>
          <a:p>
            <a:pPr marL="0" lvl="1"/>
            <a:r>
              <a:rPr lang="en-US" sz="1400">
                <a:ea typeface="+mn-lt"/>
                <a:cs typeface="+mn-lt"/>
              </a:rPr>
              <a:t>Task: review spreadsheet; </a:t>
            </a:r>
            <a:endParaRPr lang="en-US">
              <a:ea typeface="+mn-lt"/>
            </a:endParaRPr>
          </a:p>
          <a:p>
            <a:pPr marL="0" lvl="1"/>
            <a:r>
              <a:rPr lang="en-US" sz="1400">
                <a:ea typeface="+mn-lt"/>
                <a:cs typeface="+mn-lt"/>
              </a:rPr>
              <a:t>Context: pre-system data; </a:t>
            </a:r>
            <a:endParaRPr lang="en-US">
              <a:ea typeface="+mn-lt"/>
              <a:cs typeface="Segoe UI"/>
            </a:endParaRPr>
          </a:p>
          <a:p>
            <a:pPr marL="0" lvl="1"/>
            <a:r>
              <a:rPr lang="en-US" sz="1400">
                <a:ea typeface="+mn-lt"/>
                <a:cs typeface="+mn-lt"/>
              </a:rPr>
              <a:t>Guardrails: no edits; </a:t>
            </a:r>
            <a:endParaRPr lang="en-US">
              <a:ea typeface="+mn-lt"/>
            </a:endParaRPr>
          </a:p>
          <a:p>
            <a:pPr marL="0" lvl="1" indent="0">
              <a:buNone/>
            </a:pPr>
            <a:r>
              <a:rPr lang="en-US" sz="1400">
                <a:ea typeface="+mn-lt"/>
                <a:cs typeface="+mn-lt"/>
              </a:rPr>
              <a:t>Output: issues + summary</a:t>
            </a:r>
            <a:endParaRPr lang="en-US" sz="1400"/>
          </a:p>
        </p:txBody>
      </p:sp>
    </p:spTree>
    <p:extLst>
      <p:ext uri="{BB962C8B-B14F-4D97-AF65-F5344CB8AC3E}">
        <p14:creationId xmlns:p14="http://schemas.microsoft.com/office/powerpoint/2010/main" val="38653192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E7503-8B1E-973D-E1FF-A95616AF9F97}"/>
              </a:ext>
            </a:extLst>
          </p:cNvPr>
          <p:cNvSpPr>
            <a:spLocks noGrp="1"/>
          </p:cNvSpPr>
          <p:nvPr>
            <p:ph type="title"/>
          </p:nvPr>
        </p:nvSpPr>
        <p:spPr>
          <a:xfrm>
            <a:off x="457199" y="377072"/>
            <a:ext cx="4958078" cy="1225485"/>
          </a:xfrm>
        </p:spPr>
        <p:txBody>
          <a:bodyPr anchor="t">
            <a:normAutofit/>
          </a:bodyPr>
          <a:lstStyle/>
          <a:p>
            <a:r>
              <a:rPr lang="en-US"/>
              <a:t>Manual credit-card reimbursement</a:t>
            </a:r>
          </a:p>
        </p:txBody>
      </p:sp>
      <p:pic>
        <p:nvPicPr>
          <p:cNvPr id="5" name="Content Placeholder 4" descr="Credit score report">
            <a:extLst>
              <a:ext uri="{FF2B5EF4-FFF2-40B4-BE49-F238E27FC236}">
                <a16:creationId xmlns:a16="http://schemas.microsoft.com/office/drawing/2014/main" id="{6C135309-D4B9-45DD-B462-2EA0F156CB47}"/>
              </a:ext>
            </a:extLst>
          </p:cNvPr>
          <p:cNvPicPr>
            <a:picLocks noGrp="1" noChangeAspect="1"/>
          </p:cNvPicPr>
          <p:nvPr>
            <p:ph type="pic" sz="quarter" idx="13"/>
          </p:nvPr>
        </p:nvPicPr>
        <p:blipFill>
          <a:blip r:embed="rId3"/>
          <a:srcRect l="183" r="4829" b="1"/>
          <a:stretch>
            <a:fillRect/>
          </a:stretch>
        </p:blipFill>
        <p:spPr>
          <a:xfrm>
            <a:off x="20" y="1842182"/>
            <a:ext cx="5758152" cy="4546457"/>
          </a:xfrm>
        </p:spPr>
      </p:pic>
      <p:sp>
        <p:nvSpPr>
          <p:cNvPr id="4" name="Content Placeholder 3">
            <a:extLst>
              <a:ext uri="{FF2B5EF4-FFF2-40B4-BE49-F238E27FC236}">
                <a16:creationId xmlns:a16="http://schemas.microsoft.com/office/drawing/2014/main" id="{96346DAD-6A5A-653E-3E44-8CFED5D0A0F8}"/>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377072"/>
            <a:ext cx="5558655" cy="5797484"/>
          </a:xfrm>
        </p:spPr>
        <p:txBody>
          <a:bodyPr vert="horz" lIns="91440" tIns="45720" rIns="91440" bIns="45720" rtlCol="0" anchor="t">
            <a:normAutofit fontScale="92500" lnSpcReduction="20000"/>
          </a:bodyPr>
          <a:lstStyle/>
          <a:p>
            <a:pPr marL="0" indent="0">
              <a:spcBef>
                <a:spcPts val="2500"/>
              </a:spcBef>
              <a:buFont typeface="Arial" panose="020B0604020202020204" pitchFamily="34" charset="0"/>
              <a:buNone/>
            </a:pPr>
            <a:r>
              <a:rPr lang="en-US" sz="1400" b="1"/>
              <a:t>Challenges of Manual Reimbursement</a:t>
            </a:r>
          </a:p>
          <a:p>
            <a:pPr marL="0" lvl="1" indent="0">
              <a:buFont typeface="Arial" panose="020B0604020202020204" pitchFamily="34" charset="0"/>
              <a:buNone/>
            </a:pPr>
            <a:r>
              <a:rPr lang="en-US" sz="1400"/>
              <a:t>Manual reconciliation involves mismatched merchant names, inconsistent receipts, and scattered invoice storage, causing delays and errors.</a:t>
            </a:r>
          </a:p>
          <a:p>
            <a:pPr marL="0" indent="0">
              <a:spcBef>
                <a:spcPts val="2500"/>
              </a:spcBef>
              <a:buFont typeface="Arial" panose="020B0604020202020204" pitchFamily="34" charset="0"/>
              <a:buNone/>
            </a:pPr>
            <a:r>
              <a:rPr lang="en-US" sz="1400" b="1"/>
              <a:t>AI Statement–Invoice Matcher</a:t>
            </a:r>
          </a:p>
          <a:p>
            <a:pPr marL="0" lvl="1" indent="0">
              <a:buFont typeface="Arial" panose="020B0604020202020204" pitchFamily="34" charset="0"/>
              <a:buNone/>
            </a:pPr>
            <a:r>
              <a:rPr lang="en-US" sz="1400" dirty="0">
                <a:cs typeface="Segoe UI"/>
              </a:rPr>
              <a:t>The AI matches card charges to receipts using conservative algorithms, marking uncertain matches and avoiding fabricated data.</a:t>
            </a:r>
          </a:p>
          <a:p>
            <a:pPr marL="0" indent="0">
              <a:spcBef>
                <a:spcPts val="2500"/>
              </a:spcBef>
              <a:buFont typeface="Arial" panose="020B0604020202020204" pitchFamily="34" charset="0"/>
              <a:buNone/>
            </a:pPr>
            <a:r>
              <a:rPr lang="en-US" sz="1400" b="1"/>
              <a:t>Improved Efficiency and Accuracy</a:t>
            </a:r>
          </a:p>
          <a:p>
            <a:pPr marL="0" lvl="1" indent="0">
              <a:buFont typeface="Arial" panose="020B0604020202020204" pitchFamily="34" charset="0"/>
              <a:buNone/>
            </a:pPr>
            <a:r>
              <a:rPr lang="en-US" sz="1400"/>
              <a:t>The solution speeds reimbursements, reduces emails, and supports auditability by flagging missing or uncertain documents.</a:t>
            </a:r>
          </a:p>
          <a:p>
            <a:pPr marL="0" indent="0">
              <a:spcBef>
                <a:spcPts val="2500"/>
              </a:spcBef>
              <a:buFont typeface="Arial" panose="020B0604020202020204" pitchFamily="34" charset="0"/>
              <a:buNone/>
            </a:pPr>
            <a:r>
              <a:rPr lang="en-US" sz="1400" b="1"/>
              <a:t>Human Oversight and Controls</a:t>
            </a:r>
          </a:p>
          <a:p>
            <a:pPr marL="0" lvl="1" indent="0">
              <a:buFont typeface="Arial" panose="020B0604020202020204" pitchFamily="34" charset="0"/>
              <a:buNone/>
            </a:pPr>
            <a:r>
              <a:rPr lang="en-US" sz="1400" dirty="0">
                <a:cs typeface="Segoe UI"/>
              </a:rPr>
              <a:t>The AI assists organization while humans retain approval authority, ensuring governance without sacrificing accuracy.</a:t>
            </a:r>
          </a:p>
          <a:p>
            <a:pPr marL="0" lvl="1" indent="0">
              <a:buNone/>
            </a:pPr>
            <a:endParaRPr lang="en-US" sz="1400" dirty="0"/>
          </a:p>
          <a:p>
            <a:pPr marL="0" lvl="1" indent="0">
              <a:buNone/>
            </a:pPr>
            <a:r>
              <a:rPr lang="en-US" sz="1400" b="1"/>
              <a:t>Prompt</a:t>
            </a:r>
          </a:p>
          <a:p>
            <a:pPr marL="0" lvl="1"/>
            <a:r>
              <a:rPr lang="en-US" sz="1400">
                <a:ea typeface="+mn-lt"/>
                <a:cs typeface="+mn-lt"/>
              </a:rPr>
              <a:t>Role: admin assistant; </a:t>
            </a:r>
            <a:endParaRPr lang="en-US">
              <a:ea typeface="+mn-lt"/>
            </a:endParaRPr>
          </a:p>
          <a:p>
            <a:pPr marL="0" lvl="1"/>
            <a:r>
              <a:rPr lang="en-US" sz="1400">
                <a:ea typeface="+mn-lt"/>
                <a:cs typeface="+mn-lt"/>
              </a:rPr>
              <a:t>Task: match charges to invoices; </a:t>
            </a:r>
            <a:endParaRPr lang="en-US">
              <a:ea typeface="+mn-lt"/>
            </a:endParaRPr>
          </a:p>
          <a:p>
            <a:pPr marL="0" lvl="1"/>
            <a:r>
              <a:rPr lang="en-US" sz="1400">
                <a:ea typeface="+mn-lt"/>
                <a:cs typeface="+mn-lt"/>
              </a:rPr>
              <a:t>Context: AmEx statements + emails; </a:t>
            </a:r>
            <a:endParaRPr lang="en-US">
              <a:ea typeface="+mn-lt"/>
            </a:endParaRPr>
          </a:p>
          <a:p>
            <a:pPr marL="0" lvl="1"/>
            <a:r>
              <a:rPr lang="en-US" sz="1400">
                <a:ea typeface="+mn-lt"/>
                <a:cs typeface="+mn-lt"/>
              </a:rPr>
              <a:t>Guardrails: mark low confidence; </a:t>
            </a:r>
            <a:endParaRPr lang="en-US">
              <a:ea typeface="+mn-lt"/>
            </a:endParaRPr>
          </a:p>
          <a:p>
            <a:pPr marL="0" lvl="1"/>
            <a:r>
              <a:rPr lang="en-US">
                <a:ea typeface="+mn-lt"/>
                <a:cs typeface="+mn-lt"/>
              </a:rPr>
              <a:t>Output</a:t>
            </a:r>
            <a:r>
              <a:rPr lang="en-US" sz="1400">
                <a:ea typeface="+mn-lt"/>
                <a:cs typeface="+mn-lt"/>
              </a:rPr>
              <a:t>: match table</a:t>
            </a:r>
            <a:endParaRPr lang="en-US"/>
          </a:p>
        </p:txBody>
      </p:sp>
    </p:spTree>
    <p:extLst>
      <p:ext uri="{BB962C8B-B14F-4D97-AF65-F5344CB8AC3E}">
        <p14:creationId xmlns:p14="http://schemas.microsoft.com/office/powerpoint/2010/main" val="36024215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7721F-A558-CF58-4935-43D7F539065F}"/>
              </a:ext>
            </a:extLst>
          </p:cNvPr>
          <p:cNvSpPr>
            <a:spLocks noGrp="1"/>
          </p:cNvSpPr>
          <p:nvPr>
            <p:ph type="title"/>
          </p:nvPr>
        </p:nvSpPr>
        <p:spPr>
          <a:xfrm>
            <a:off x="457199" y="377072"/>
            <a:ext cx="4958078" cy="1225485"/>
          </a:xfrm>
        </p:spPr>
        <p:txBody>
          <a:bodyPr anchor="t">
            <a:normAutofit/>
          </a:bodyPr>
          <a:lstStyle/>
          <a:p>
            <a:r>
              <a:rPr lang="en-US"/>
              <a:t>Candidate verification via email/LinkedIn</a:t>
            </a:r>
          </a:p>
        </p:txBody>
      </p:sp>
      <p:pic>
        <p:nvPicPr>
          <p:cNvPr id="5" name="Content Placeholder 4" descr="Close up photo of woman hand holding bills and pen while doing home finances online on a digital tablet and sitting on the floor in the living room.">
            <a:extLst>
              <a:ext uri="{FF2B5EF4-FFF2-40B4-BE49-F238E27FC236}">
                <a16:creationId xmlns:a16="http://schemas.microsoft.com/office/drawing/2014/main" id="{BAF44901-23D2-4715-863C-5FAFFEC4B85E}"/>
              </a:ext>
            </a:extLst>
          </p:cNvPr>
          <p:cNvPicPr>
            <a:picLocks noGrp="1" noChangeAspect="1"/>
          </p:cNvPicPr>
          <p:nvPr>
            <p:ph type="pic" sz="quarter" idx="13"/>
          </p:nvPr>
        </p:nvPicPr>
        <p:blipFill>
          <a:blip r:embed="rId3"/>
          <a:srcRect l="3985" r="11476"/>
          <a:stretch>
            <a:fillRect/>
          </a:stretch>
        </p:blipFill>
        <p:spPr>
          <a:xfrm>
            <a:off x="20" y="1842182"/>
            <a:ext cx="5758152" cy="4546457"/>
          </a:xfrm>
        </p:spPr>
      </p:pic>
      <p:sp>
        <p:nvSpPr>
          <p:cNvPr id="4" name="Content Placeholder 3">
            <a:extLst>
              <a:ext uri="{FF2B5EF4-FFF2-40B4-BE49-F238E27FC236}">
                <a16:creationId xmlns:a16="http://schemas.microsoft.com/office/drawing/2014/main" id="{43808891-92B0-9F53-972F-297C185A1C7D}"/>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377072"/>
            <a:ext cx="5558655" cy="5797484"/>
          </a:xfrm>
        </p:spPr>
        <p:txBody>
          <a:bodyPr vert="horz" lIns="91440" tIns="45720" rIns="91440" bIns="45720" rtlCol="0" anchor="t">
            <a:normAutofit fontScale="92500" lnSpcReduction="20000"/>
          </a:bodyPr>
          <a:lstStyle/>
          <a:p>
            <a:pPr marL="0" indent="0">
              <a:spcBef>
                <a:spcPts val="2500"/>
              </a:spcBef>
              <a:buFont typeface="Arial" panose="020B0604020202020204" pitchFamily="34" charset="0"/>
              <a:buNone/>
            </a:pPr>
            <a:r>
              <a:rPr lang="en-US" sz="1400" b="1"/>
              <a:t>Challenges in Manual Verification</a:t>
            </a:r>
          </a:p>
          <a:p>
            <a:pPr marL="0" lvl="1" indent="0">
              <a:buFont typeface="Arial" panose="020B0604020202020204" pitchFamily="34" charset="0"/>
              <a:buNone/>
            </a:pPr>
            <a:r>
              <a:rPr lang="en-US" sz="1400"/>
              <a:t>Manual candidate screening is time-consuming and inconsistent, relying on scattered email, resume, and LinkedIn information.</a:t>
            </a:r>
          </a:p>
          <a:p>
            <a:pPr marL="0" indent="0">
              <a:spcBef>
                <a:spcPts val="2500"/>
              </a:spcBef>
              <a:buFont typeface="Arial" panose="020B0604020202020204" pitchFamily="34" charset="0"/>
              <a:buNone/>
            </a:pPr>
            <a:r>
              <a:rPr lang="en-US" sz="1400" b="1"/>
              <a:t>AI Checklist Assistant</a:t>
            </a:r>
          </a:p>
          <a:p>
            <a:pPr marL="0" lvl="1" indent="0">
              <a:buFont typeface="Arial" panose="020B0604020202020204" pitchFamily="34" charset="0"/>
              <a:buNone/>
            </a:pPr>
            <a:r>
              <a:rPr lang="en-US" sz="1400"/>
              <a:t>An AI-powered checklist assistant standardizes verification without external lookups or unauthorized data access.</a:t>
            </a:r>
          </a:p>
          <a:p>
            <a:pPr marL="0" indent="0">
              <a:spcBef>
                <a:spcPts val="2500"/>
              </a:spcBef>
              <a:buFont typeface="Arial" panose="020B0604020202020204" pitchFamily="34" charset="0"/>
              <a:buNone/>
            </a:pPr>
            <a:r>
              <a:rPr lang="en-US" sz="1400" b="1"/>
              <a:t>Verification Criteria</a:t>
            </a:r>
          </a:p>
          <a:p>
            <a:pPr marL="0" lvl="1" indent="0">
              <a:buFont typeface="Arial" panose="020B0604020202020204" pitchFamily="34" charset="0"/>
              <a:buNone/>
            </a:pPr>
            <a:r>
              <a:rPr lang="en-US" sz="1400" dirty="0">
                <a:cs typeface="Segoe UI"/>
              </a:rPr>
              <a:t>Checklist verifies timelines, certifications, skills evidence, identifies gaps, and flags ambiguous claims.</a:t>
            </a:r>
          </a:p>
          <a:p>
            <a:pPr marL="0" indent="0">
              <a:spcBef>
                <a:spcPts val="2500"/>
              </a:spcBef>
              <a:buFont typeface="Arial" panose="020B0604020202020204" pitchFamily="34" charset="0"/>
              <a:buNone/>
            </a:pPr>
            <a:r>
              <a:rPr lang="en-US" sz="1400" b="1"/>
              <a:t>Governance and Fairness</a:t>
            </a:r>
          </a:p>
          <a:p>
            <a:pPr marL="0" lvl="1" indent="0">
              <a:buFont typeface="Arial" panose="020B0604020202020204" pitchFamily="34" charset="0"/>
              <a:buNone/>
            </a:pPr>
            <a:r>
              <a:rPr lang="en-US" sz="1400"/>
              <a:t>System avoids external lookups to reduce privacy risks and ensures fair, consistent candidate evaluation.</a:t>
            </a:r>
          </a:p>
          <a:p>
            <a:pPr marL="0" lvl="1" indent="0">
              <a:buNone/>
            </a:pPr>
            <a:endParaRPr lang="en-US" sz="1400" dirty="0"/>
          </a:p>
          <a:p>
            <a:pPr marL="0" lvl="1" indent="0">
              <a:buNone/>
            </a:pPr>
            <a:r>
              <a:rPr lang="en-US" sz="1400" b="1"/>
              <a:t>Prompt</a:t>
            </a:r>
          </a:p>
          <a:p>
            <a:pPr marL="0" lvl="1"/>
            <a:r>
              <a:rPr lang="en-US" sz="1400">
                <a:ea typeface="+mn-lt"/>
                <a:cs typeface="+mn-lt"/>
              </a:rPr>
              <a:t>Role: admin screening assistant; </a:t>
            </a:r>
            <a:endParaRPr lang="en-US">
              <a:ea typeface="+mn-lt"/>
            </a:endParaRPr>
          </a:p>
          <a:p>
            <a:pPr marL="0" lvl="1"/>
            <a:r>
              <a:rPr lang="en-US" sz="1400">
                <a:ea typeface="+mn-lt"/>
                <a:cs typeface="+mn-lt"/>
              </a:rPr>
              <a:t>Task: build checklist; </a:t>
            </a:r>
            <a:endParaRPr lang="en-US">
              <a:ea typeface="+mn-lt"/>
            </a:endParaRPr>
          </a:p>
          <a:p>
            <a:pPr marL="0" lvl="1"/>
            <a:r>
              <a:rPr lang="en-US" sz="1400">
                <a:ea typeface="+mn-lt"/>
                <a:cs typeface="+mn-lt"/>
              </a:rPr>
              <a:t>Context: CV/email text; </a:t>
            </a:r>
            <a:endParaRPr lang="en-US">
              <a:ea typeface="+mn-lt"/>
            </a:endParaRPr>
          </a:p>
          <a:p>
            <a:pPr marL="0" lvl="1"/>
            <a:r>
              <a:rPr lang="en-US" sz="1400">
                <a:ea typeface="+mn-lt"/>
                <a:cs typeface="+mn-lt"/>
              </a:rPr>
              <a:t>Guardrails: no external lookup; </a:t>
            </a:r>
            <a:endParaRPr lang="en-US">
              <a:ea typeface="+mn-lt"/>
            </a:endParaRPr>
          </a:p>
          <a:p>
            <a:pPr marL="0" lvl="1" indent="0">
              <a:buNone/>
            </a:pPr>
            <a:r>
              <a:rPr lang="en-US" sz="1400">
                <a:ea typeface="+mn-lt"/>
                <a:cs typeface="+mn-lt"/>
              </a:rPr>
              <a:t>Output: checklist</a:t>
            </a:r>
            <a:endParaRPr lang="en-US"/>
          </a:p>
        </p:txBody>
      </p:sp>
    </p:spTree>
    <p:extLst>
      <p:ext uri="{BB962C8B-B14F-4D97-AF65-F5344CB8AC3E}">
        <p14:creationId xmlns:p14="http://schemas.microsoft.com/office/powerpoint/2010/main" val="14995642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E6D50-F353-EF43-5FB5-CCD2782CEF30}"/>
              </a:ext>
            </a:extLst>
          </p:cNvPr>
          <p:cNvSpPr>
            <a:spLocks noGrp="1"/>
          </p:cNvSpPr>
          <p:nvPr>
            <p:ph type="title"/>
          </p:nvPr>
        </p:nvSpPr>
        <p:spPr>
          <a:xfrm>
            <a:off x="457199" y="377072"/>
            <a:ext cx="4958078" cy="1225485"/>
          </a:xfrm>
        </p:spPr>
        <p:txBody>
          <a:bodyPr anchor="t">
            <a:normAutofit/>
          </a:bodyPr>
          <a:lstStyle/>
          <a:p>
            <a:r>
              <a:rPr lang="en-US"/>
              <a:t>Identifying repetitive discovery tasks</a:t>
            </a:r>
          </a:p>
        </p:txBody>
      </p:sp>
      <p:pic>
        <p:nvPicPr>
          <p:cNvPr id="5" name="Content Placeholder 4" descr="Artificial Intelligence digital concept with brain shape">
            <a:extLst>
              <a:ext uri="{FF2B5EF4-FFF2-40B4-BE49-F238E27FC236}">
                <a16:creationId xmlns:a16="http://schemas.microsoft.com/office/drawing/2014/main" id="{B3C97C49-C686-40B4-A436-006E2F05FB72}"/>
              </a:ext>
            </a:extLst>
          </p:cNvPr>
          <p:cNvPicPr>
            <a:picLocks noGrp="1" noChangeAspect="1"/>
          </p:cNvPicPr>
          <p:nvPr>
            <p:ph type="pic" sz="quarter" idx="13"/>
          </p:nvPr>
        </p:nvPicPr>
        <p:blipFill>
          <a:blip r:embed="rId3"/>
          <a:srcRect l="572" r="4440" b="1"/>
          <a:stretch>
            <a:fillRect/>
          </a:stretch>
        </p:blipFill>
        <p:spPr>
          <a:xfrm>
            <a:off x="20" y="1842182"/>
            <a:ext cx="5758152" cy="4546457"/>
          </a:xfrm>
        </p:spPr>
      </p:pic>
      <p:sp>
        <p:nvSpPr>
          <p:cNvPr id="4" name="Content Placeholder 3">
            <a:extLst>
              <a:ext uri="{FF2B5EF4-FFF2-40B4-BE49-F238E27FC236}">
                <a16:creationId xmlns:a16="http://schemas.microsoft.com/office/drawing/2014/main" id="{0CE242D6-4D3D-FAD1-9EED-F0A42BC59EC0}"/>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377072"/>
            <a:ext cx="5558655" cy="5797484"/>
          </a:xfrm>
        </p:spPr>
        <p:txBody>
          <a:bodyPr vert="horz" lIns="91440" tIns="45720" rIns="91440" bIns="45720" rtlCol="0" anchor="t">
            <a:normAutofit fontScale="92500" lnSpcReduction="20000"/>
          </a:bodyPr>
          <a:lstStyle/>
          <a:p>
            <a:pPr marL="0" indent="0">
              <a:spcBef>
                <a:spcPts val="2500"/>
              </a:spcBef>
              <a:buFont typeface="Arial" panose="020B0604020202020204" pitchFamily="34" charset="0"/>
              <a:buNone/>
            </a:pPr>
            <a:r>
              <a:rPr lang="en-US" sz="1400" b="1"/>
              <a:t>Challenge of Task Identification</a:t>
            </a:r>
          </a:p>
          <a:p>
            <a:pPr marL="0" lvl="1" indent="0">
              <a:buFont typeface="Arial" panose="020B0604020202020204" pitchFamily="34" charset="0"/>
              <a:buNone/>
            </a:pPr>
            <a:r>
              <a:rPr lang="en-US" sz="1400" dirty="0">
                <a:cs typeface="Segoe UI"/>
              </a:rPr>
              <a:t>Litigation discovery involves repetitive tasks but distinguishing AI-eligible tasks is complex and requires careful judgment.</a:t>
            </a:r>
          </a:p>
          <a:p>
            <a:pPr marL="0" indent="0">
              <a:spcBef>
                <a:spcPts val="2500"/>
              </a:spcBef>
              <a:buFont typeface="Arial" panose="020B0604020202020204" pitchFamily="34" charset="0"/>
              <a:buNone/>
            </a:pPr>
            <a:r>
              <a:rPr lang="en-US" sz="1400" b="1"/>
              <a:t>Litigation Task Discovery Use Case</a:t>
            </a:r>
          </a:p>
          <a:p>
            <a:pPr marL="0" lvl="1" indent="0">
              <a:buFont typeface="Arial" panose="020B0604020202020204" pitchFamily="34" charset="0"/>
              <a:buNone/>
            </a:pPr>
            <a:r>
              <a:rPr lang="en-US" sz="1400"/>
              <a:t>AI extracts and lists recurring discovery tasks from transcripts and notes without inventing or inferring unsupported tasks.</a:t>
            </a:r>
          </a:p>
          <a:p>
            <a:pPr marL="0" indent="0">
              <a:spcBef>
                <a:spcPts val="2500"/>
              </a:spcBef>
              <a:buFont typeface="Arial" panose="020B0604020202020204" pitchFamily="34" charset="0"/>
              <a:buNone/>
            </a:pPr>
            <a:r>
              <a:rPr lang="en-US" sz="1400" b="1"/>
              <a:t>Structured Prompting and Guardrails</a:t>
            </a:r>
          </a:p>
          <a:p>
            <a:pPr marL="0" lvl="1" indent="0">
              <a:buFont typeface="Arial" panose="020B0604020202020204" pitchFamily="34" charset="0"/>
              <a:buNone/>
            </a:pPr>
            <a:r>
              <a:rPr lang="en-US" sz="1400"/>
              <a:t>Use role, task, context, guardrails, and output to ensure AI transparency and human oversight in task discovery.</a:t>
            </a:r>
          </a:p>
          <a:p>
            <a:pPr marL="0" indent="0">
              <a:spcBef>
                <a:spcPts val="2500"/>
              </a:spcBef>
              <a:buFont typeface="Arial" panose="020B0604020202020204" pitchFamily="34" charset="0"/>
              <a:buNone/>
            </a:pPr>
            <a:r>
              <a:rPr lang="en-US" sz="1400" b="1"/>
              <a:t>Outcome and Governance</a:t>
            </a:r>
          </a:p>
          <a:p>
            <a:pPr marL="0" lvl="1" indent="0">
              <a:buFont typeface="Arial" panose="020B0604020202020204" pitchFamily="34" charset="0"/>
              <a:buNone/>
            </a:pPr>
            <a:r>
              <a:rPr lang="en-US" sz="1400" dirty="0">
                <a:cs typeface="Segoe UI"/>
              </a:rPr>
              <a:t>Clear task lists enable prioritization and responsible AI adoption, maintaining human accountability and reducing risk.</a:t>
            </a:r>
          </a:p>
          <a:p>
            <a:pPr marL="0" lvl="1" indent="0">
              <a:buNone/>
            </a:pPr>
            <a:endParaRPr lang="en-US" sz="1400" dirty="0"/>
          </a:p>
          <a:p>
            <a:pPr marL="0" lvl="1" indent="0">
              <a:buNone/>
            </a:pPr>
            <a:r>
              <a:rPr lang="en-US" sz="1400" b="1"/>
              <a:t>Prompt</a:t>
            </a:r>
            <a:endParaRPr lang="en-US" sz="1400" b="1" dirty="0"/>
          </a:p>
          <a:p>
            <a:pPr marL="0" lvl="1"/>
            <a:r>
              <a:rPr lang="en-US" sz="1400">
                <a:ea typeface="+mn-lt"/>
                <a:cs typeface="+mn-lt"/>
              </a:rPr>
              <a:t>Role: litigation ops assistant; </a:t>
            </a:r>
            <a:endParaRPr lang="en-US">
              <a:ea typeface="+mn-lt"/>
            </a:endParaRPr>
          </a:p>
          <a:p>
            <a:pPr marL="0" lvl="1"/>
            <a:r>
              <a:rPr lang="en-US" sz="1400">
                <a:ea typeface="+mn-lt"/>
                <a:cs typeface="+mn-lt"/>
              </a:rPr>
              <a:t>Task: extract tasks; </a:t>
            </a:r>
            <a:endParaRPr lang="en-US">
              <a:ea typeface="+mn-lt"/>
              <a:cs typeface="Segoe UI"/>
            </a:endParaRPr>
          </a:p>
          <a:p>
            <a:pPr marL="0" lvl="1"/>
            <a:r>
              <a:rPr lang="en-US" sz="1400">
                <a:ea typeface="+mn-lt"/>
                <a:cs typeface="+mn-lt"/>
              </a:rPr>
              <a:t>Context: discovery transcript; </a:t>
            </a:r>
            <a:endParaRPr lang="en-US">
              <a:ea typeface="+mn-lt"/>
            </a:endParaRPr>
          </a:p>
          <a:p>
            <a:pPr marL="0" lvl="1"/>
            <a:r>
              <a:rPr lang="en-US" sz="1400">
                <a:ea typeface="+mn-lt"/>
                <a:cs typeface="+mn-lt"/>
              </a:rPr>
              <a:t>Guardrails: no invention; </a:t>
            </a:r>
            <a:endParaRPr lang="en-US">
              <a:ea typeface="+mn-lt"/>
            </a:endParaRPr>
          </a:p>
          <a:p>
            <a:pPr marL="0" lvl="1" indent="0">
              <a:buNone/>
            </a:pPr>
            <a:r>
              <a:rPr lang="en-US" sz="1400">
                <a:ea typeface="+mn-lt"/>
                <a:cs typeface="+mn-lt"/>
              </a:rPr>
              <a:t>Output: task list</a:t>
            </a:r>
            <a:endParaRPr lang="en-US"/>
          </a:p>
        </p:txBody>
      </p:sp>
    </p:spTree>
    <p:extLst>
      <p:ext uri="{BB962C8B-B14F-4D97-AF65-F5344CB8AC3E}">
        <p14:creationId xmlns:p14="http://schemas.microsoft.com/office/powerpoint/2010/main" val="16343275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38829-6670-EE6D-C26A-EDDF8AEB8485}"/>
              </a:ext>
            </a:extLst>
          </p:cNvPr>
          <p:cNvSpPr>
            <a:spLocks noGrp="1"/>
          </p:cNvSpPr>
          <p:nvPr>
            <p:ph type="title"/>
          </p:nvPr>
        </p:nvSpPr>
        <p:spPr>
          <a:xfrm>
            <a:off x="457199" y="377072"/>
            <a:ext cx="4958078" cy="1225485"/>
          </a:xfrm>
        </p:spPr>
        <p:txBody>
          <a:bodyPr anchor="t">
            <a:normAutofit/>
          </a:bodyPr>
          <a:lstStyle/>
          <a:p>
            <a:r>
              <a:rPr lang="en-US"/>
              <a:t>Uncertainty about AI capabilities</a:t>
            </a:r>
          </a:p>
        </p:txBody>
      </p:sp>
      <p:pic>
        <p:nvPicPr>
          <p:cNvPr id="5" name="Content Placeholder 4" descr="Cropped shot of a team of designers brainstorming with notes on a glass wall in an office">
            <a:extLst>
              <a:ext uri="{FF2B5EF4-FFF2-40B4-BE49-F238E27FC236}">
                <a16:creationId xmlns:a16="http://schemas.microsoft.com/office/drawing/2014/main" id="{F4E0156D-B53F-4823-B063-EBD7623B05CC}"/>
              </a:ext>
            </a:extLst>
          </p:cNvPr>
          <p:cNvPicPr>
            <a:picLocks noGrp="1" noChangeAspect="1"/>
          </p:cNvPicPr>
          <p:nvPr>
            <p:ph type="pic" sz="quarter" idx="13"/>
          </p:nvPr>
        </p:nvPicPr>
        <p:blipFill>
          <a:blip r:embed="rId3"/>
          <a:srcRect l="1667" r="13793"/>
          <a:stretch>
            <a:fillRect/>
          </a:stretch>
        </p:blipFill>
        <p:spPr>
          <a:xfrm>
            <a:off x="20" y="1842182"/>
            <a:ext cx="5758152" cy="4546457"/>
          </a:xfrm>
        </p:spPr>
      </p:pic>
      <p:sp>
        <p:nvSpPr>
          <p:cNvPr id="4" name="Content Placeholder 3">
            <a:extLst>
              <a:ext uri="{FF2B5EF4-FFF2-40B4-BE49-F238E27FC236}">
                <a16:creationId xmlns:a16="http://schemas.microsoft.com/office/drawing/2014/main" id="{A4C0D356-5EF7-D7E7-F7D3-E753F532D3DF}"/>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377072"/>
            <a:ext cx="5558655" cy="5797484"/>
          </a:xfrm>
        </p:spPr>
        <p:txBody>
          <a:bodyPr vert="horz" lIns="91440" tIns="45720" rIns="91440" bIns="45720" rtlCol="0" anchor="t">
            <a:normAutofit fontScale="92500" lnSpcReduction="20000"/>
          </a:bodyPr>
          <a:lstStyle/>
          <a:p>
            <a:pPr marL="0" indent="0">
              <a:spcBef>
                <a:spcPts val="2500"/>
              </a:spcBef>
              <a:buFont typeface="Arial" panose="020B0604020202020204" pitchFamily="34" charset="0"/>
              <a:buNone/>
            </a:pPr>
            <a:r>
              <a:rPr lang="en-US" sz="1400" b="1"/>
              <a:t>Adoption Barrier: AI Uncertainty</a:t>
            </a:r>
          </a:p>
          <a:p>
            <a:pPr marL="0" lvl="1" indent="0">
              <a:buFont typeface="Arial" panose="020B0604020202020204" pitchFamily="34" charset="0"/>
              <a:buNone/>
            </a:pPr>
            <a:r>
              <a:rPr lang="en-US" sz="1400" dirty="0"/>
              <a:t>Teams face uncertainty about AI's safe and effective use in workflows, risking underuse or </a:t>
            </a:r>
            <a:r>
              <a:rPr lang="en-US" sz="1400" dirty="0" err="1"/>
              <a:t>overtrust</a:t>
            </a:r>
            <a:r>
              <a:rPr lang="en-US" sz="1400" dirty="0"/>
              <a:t>.</a:t>
            </a:r>
          </a:p>
          <a:p>
            <a:pPr marL="0" indent="0">
              <a:spcBef>
                <a:spcPts val="2500"/>
              </a:spcBef>
              <a:buFont typeface="Arial" panose="020B0604020202020204" pitchFamily="34" charset="0"/>
              <a:buNone/>
            </a:pPr>
            <a:r>
              <a:rPr lang="en-US" sz="1400" b="1"/>
              <a:t>Prompt Pattern Library Solution</a:t>
            </a:r>
          </a:p>
          <a:p>
            <a:pPr marL="0" lvl="1" indent="0">
              <a:buFont typeface="Arial" panose="020B0604020202020204" pitchFamily="34" charset="0"/>
              <a:buNone/>
            </a:pPr>
            <a:r>
              <a:rPr lang="en-US" sz="1400" dirty="0">
                <a:cs typeface="Segoe UI"/>
              </a:rPr>
              <a:t>A curated library provides standardized prompt examples tied to pain points, accelerating safe AI adoption.</a:t>
            </a:r>
          </a:p>
          <a:p>
            <a:pPr marL="0" indent="0">
              <a:spcBef>
                <a:spcPts val="2500"/>
              </a:spcBef>
              <a:buFont typeface="Arial" panose="020B0604020202020204" pitchFamily="34" charset="0"/>
              <a:buNone/>
            </a:pPr>
            <a:r>
              <a:rPr lang="en-US" sz="1400" b="1"/>
              <a:t>Governance and Guardrails</a:t>
            </a:r>
          </a:p>
          <a:p>
            <a:pPr marL="0" lvl="1" indent="0">
              <a:buFont typeface="Arial" panose="020B0604020202020204" pitchFamily="34" charset="0"/>
              <a:buNone/>
            </a:pPr>
            <a:r>
              <a:rPr lang="en-US" sz="1400"/>
              <a:t>Embedded guardrails ensure prompts emphasize human review and prevent unauthorized AI actions.</a:t>
            </a:r>
          </a:p>
          <a:p>
            <a:pPr marL="0" indent="0">
              <a:spcBef>
                <a:spcPts val="2500"/>
              </a:spcBef>
              <a:buFont typeface="Arial" panose="020B0604020202020204" pitchFamily="34" charset="0"/>
              <a:buNone/>
            </a:pPr>
            <a:r>
              <a:rPr lang="en-US" sz="1400" b="1"/>
              <a:t>Operational Benefits</a:t>
            </a:r>
          </a:p>
          <a:p>
            <a:pPr marL="0" lvl="1" indent="0">
              <a:buFont typeface="Arial" panose="020B0604020202020204" pitchFamily="34" charset="0"/>
              <a:buNone/>
            </a:pPr>
            <a:r>
              <a:rPr lang="en-US" sz="1400"/>
              <a:t>Reduces cognitive load and promotes consistency, enabling repeatable and responsible AI prompting.</a:t>
            </a:r>
          </a:p>
          <a:p>
            <a:pPr marL="0" lvl="1" indent="0">
              <a:buNone/>
            </a:pPr>
            <a:endParaRPr lang="en-US" sz="1400" dirty="0"/>
          </a:p>
          <a:p>
            <a:pPr marL="0" lvl="1" indent="0">
              <a:buNone/>
            </a:pPr>
            <a:r>
              <a:rPr lang="en-US" sz="1400" b="1"/>
              <a:t>Prompt</a:t>
            </a:r>
          </a:p>
          <a:p>
            <a:pPr marL="0" lvl="1"/>
            <a:r>
              <a:rPr lang="en-US" sz="1400">
                <a:ea typeface="+mn-lt"/>
                <a:cs typeface="+mn-lt"/>
              </a:rPr>
              <a:t>Role: litigation support assistant; </a:t>
            </a:r>
            <a:endParaRPr lang="en-US">
              <a:ea typeface="+mn-lt"/>
            </a:endParaRPr>
          </a:p>
          <a:p>
            <a:pPr marL="0" lvl="1"/>
            <a:r>
              <a:rPr lang="en-US" sz="1400">
                <a:ea typeface="+mn-lt"/>
                <a:cs typeface="+mn-lt"/>
              </a:rPr>
              <a:t>Task: propose prompts; </a:t>
            </a:r>
            <a:endParaRPr lang="en-US">
              <a:ea typeface="+mn-lt"/>
            </a:endParaRPr>
          </a:p>
          <a:p>
            <a:pPr marL="0" lvl="1"/>
            <a:r>
              <a:rPr lang="en-US" sz="1400">
                <a:ea typeface="+mn-lt"/>
                <a:cs typeface="+mn-lt"/>
              </a:rPr>
              <a:t>Context: stated pain points; </a:t>
            </a:r>
            <a:endParaRPr lang="en-US">
              <a:ea typeface="+mn-lt"/>
            </a:endParaRPr>
          </a:p>
          <a:p>
            <a:pPr marL="0" lvl="1"/>
            <a:r>
              <a:rPr lang="en-US" sz="1400">
                <a:ea typeface="+mn-lt"/>
                <a:cs typeface="+mn-lt"/>
              </a:rPr>
              <a:t>Guardrails: no automation promises; </a:t>
            </a:r>
            <a:endParaRPr lang="en-US">
              <a:ea typeface="+mn-lt"/>
            </a:endParaRPr>
          </a:p>
          <a:p>
            <a:pPr marL="0" lvl="1" indent="0">
              <a:buNone/>
            </a:pPr>
            <a:r>
              <a:rPr lang="en-US" sz="1400">
                <a:ea typeface="+mn-lt"/>
                <a:cs typeface="+mn-lt"/>
              </a:rPr>
              <a:t>Output: prompt examples</a:t>
            </a:r>
            <a:endParaRPr lang="en-US"/>
          </a:p>
        </p:txBody>
      </p:sp>
    </p:spTree>
    <p:extLst>
      <p:ext uri="{BB962C8B-B14F-4D97-AF65-F5344CB8AC3E}">
        <p14:creationId xmlns:p14="http://schemas.microsoft.com/office/powerpoint/2010/main" val="36492666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B0F64-428A-B62B-2A02-E6BCAF3AD54B}"/>
              </a:ext>
            </a:extLst>
          </p:cNvPr>
          <p:cNvSpPr>
            <a:spLocks noGrp="1"/>
          </p:cNvSpPr>
          <p:nvPr>
            <p:ph type="title"/>
          </p:nvPr>
        </p:nvSpPr>
        <p:spPr>
          <a:xfrm>
            <a:off x="635950" y="267642"/>
            <a:ext cx="10515600" cy="653925"/>
          </a:xfrm>
        </p:spPr>
        <p:txBody>
          <a:bodyPr anchor="b">
            <a:normAutofit/>
          </a:bodyPr>
          <a:lstStyle/>
          <a:p>
            <a:r>
              <a:rPr lang="en-US"/>
              <a:t>Lease drafting from unstructured LOIs</a:t>
            </a:r>
          </a:p>
        </p:txBody>
      </p:sp>
      <p:graphicFrame>
        <p:nvGraphicFramePr>
          <p:cNvPr id="4" name="Content Placeholder 3">
            <a:extLst>
              <a:ext uri="{FF2B5EF4-FFF2-40B4-BE49-F238E27FC236}">
                <a16:creationId xmlns:a16="http://schemas.microsoft.com/office/drawing/2014/main" id="{96DE2ADC-1948-4591-9BBD-0374245830EC}"/>
              </a:ext>
            </a:extLst>
          </p:cNvPr>
          <p:cNvGraphicFramePr>
            <a:graphicFrameLocks noGrp="1"/>
          </p:cNvGraphicFramePr>
          <p:nvPr>
            <p:ph idx="1"/>
            <p:extLst>
              <p:ext uri="{D42A27DB-BD31-4B8C-83A1-F6EECF244321}">
                <p14:modId xmlns:p14="http://schemas.microsoft.com/office/powerpoint/2010/main" val="3787771183"/>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635950" y="1220927"/>
          <a:ext cx="10515600" cy="4172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id="{03672BDF-72F7-030A-2C2A-E79A0B4BA60F}"/>
              </a:ext>
            </a:extLst>
          </p:cNvPr>
          <p:cNvSpPr txBox="1"/>
          <p:nvPr/>
        </p:nvSpPr>
        <p:spPr>
          <a:xfrm>
            <a:off x="2031260" y="5113816"/>
            <a:ext cx="9343401"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242424"/>
                </a:solidFill>
                <a:highlight>
                  <a:srgbClr val="FFFFFF"/>
                </a:highlight>
                <a:latin typeface="Aptos Narrow"/>
              </a:rPr>
              <a:t>Prompt</a:t>
            </a:r>
          </a:p>
          <a:p>
            <a:r>
              <a:rPr lang="en-US" sz="1400">
                <a:solidFill>
                  <a:srgbClr val="242424"/>
                </a:solidFill>
                <a:highlight>
                  <a:srgbClr val="FFFFFF"/>
                </a:highlight>
                <a:latin typeface="Aptos Narrow"/>
              </a:rPr>
              <a:t>Role: leasing assistant; </a:t>
            </a:r>
            <a:endParaRPr lang="en-US" sz="1400">
              <a:solidFill>
                <a:srgbClr val="000000"/>
              </a:solidFill>
              <a:latin typeface="Avenir Next LT Pro Light"/>
            </a:endParaRPr>
          </a:p>
          <a:p>
            <a:r>
              <a:rPr lang="en-US" sz="1400">
                <a:solidFill>
                  <a:srgbClr val="242424"/>
                </a:solidFill>
                <a:highlight>
                  <a:srgbClr val="FFFFFF"/>
                </a:highlight>
                <a:latin typeface="Aptos Narrow"/>
              </a:rPr>
              <a:t>Task: extract terms; </a:t>
            </a:r>
            <a:endParaRPr lang="en-US" sz="1400">
              <a:solidFill>
                <a:srgbClr val="000000"/>
              </a:solidFill>
              <a:latin typeface="Avenir Next LT Pro Light"/>
            </a:endParaRPr>
          </a:p>
          <a:p>
            <a:r>
              <a:rPr lang="en-US" sz="1400">
                <a:solidFill>
                  <a:srgbClr val="242424"/>
                </a:solidFill>
                <a:highlight>
                  <a:srgbClr val="FFFFFF"/>
                </a:highlight>
                <a:latin typeface="Aptos Narrow"/>
              </a:rPr>
              <a:t>Context: unstructured LOI; </a:t>
            </a:r>
            <a:endParaRPr lang="en-US" sz="1400">
              <a:solidFill>
                <a:srgbClr val="000000"/>
              </a:solidFill>
              <a:latin typeface="Avenir Next LT Pro Light"/>
            </a:endParaRPr>
          </a:p>
          <a:p>
            <a:r>
              <a:rPr lang="en-US" sz="1400">
                <a:solidFill>
                  <a:srgbClr val="242424"/>
                </a:solidFill>
                <a:highlight>
                  <a:srgbClr val="FFFFFF"/>
                </a:highlight>
                <a:latin typeface="Aptos Narrow"/>
              </a:rPr>
              <a:t>Guardrails: flag ambiguities; </a:t>
            </a:r>
            <a:endParaRPr lang="en-US" sz="1400">
              <a:solidFill>
                <a:srgbClr val="000000"/>
              </a:solidFill>
              <a:latin typeface="Avenir Next LT Pro Light"/>
            </a:endParaRPr>
          </a:p>
          <a:p>
            <a:r>
              <a:rPr lang="en-US" sz="1400">
                <a:solidFill>
                  <a:srgbClr val="242424"/>
                </a:solidFill>
                <a:highlight>
                  <a:srgbClr val="FFFFFF"/>
                </a:highlight>
                <a:latin typeface="Aptos Narrow"/>
              </a:rPr>
              <a:t>Output: populated lease</a:t>
            </a:r>
            <a:endParaRPr lang="en-US" sz="1400"/>
          </a:p>
        </p:txBody>
      </p:sp>
    </p:spTree>
    <p:extLst>
      <p:ext uri="{BB962C8B-B14F-4D97-AF65-F5344CB8AC3E}">
        <p14:creationId xmlns:p14="http://schemas.microsoft.com/office/powerpoint/2010/main" val="2232299643"/>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D6F08-5C03-AEAE-BBEB-34C2BDEA850F}"/>
              </a:ext>
            </a:extLst>
          </p:cNvPr>
          <p:cNvSpPr>
            <a:spLocks noGrp="1"/>
          </p:cNvSpPr>
          <p:nvPr>
            <p:ph type="title"/>
          </p:nvPr>
        </p:nvSpPr>
        <p:spPr>
          <a:xfrm>
            <a:off x="457199" y="377072"/>
            <a:ext cx="4958078" cy="1225485"/>
          </a:xfrm>
        </p:spPr>
        <p:txBody>
          <a:bodyPr anchor="t">
            <a:normAutofit/>
          </a:bodyPr>
          <a:lstStyle/>
          <a:p>
            <a:r>
              <a:rPr lang="en-US"/>
              <a:t>Tracking critical contract dates</a:t>
            </a:r>
          </a:p>
        </p:txBody>
      </p:sp>
      <p:pic>
        <p:nvPicPr>
          <p:cNvPr id="5" name="Content Placeholder 4" descr="Asian man marks important date on desk calendar with pen at work station in office">
            <a:extLst>
              <a:ext uri="{FF2B5EF4-FFF2-40B4-BE49-F238E27FC236}">
                <a16:creationId xmlns:a16="http://schemas.microsoft.com/office/drawing/2014/main" id="{E8CA7AFD-D48C-409A-B1A9-ED42BE76DDDF}"/>
              </a:ext>
            </a:extLst>
          </p:cNvPr>
          <p:cNvPicPr>
            <a:picLocks noGrp="1" noChangeAspect="1"/>
          </p:cNvPicPr>
          <p:nvPr>
            <p:ph type="pic" sz="quarter" idx="13"/>
          </p:nvPr>
        </p:nvPicPr>
        <p:blipFill>
          <a:blip r:embed="rId3"/>
          <a:srcRect l="15460"/>
          <a:stretch>
            <a:fillRect/>
          </a:stretch>
        </p:blipFill>
        <p:spPr>
          <a:xfrm>
            <a:off x="20" y="1842182"/>
            <a:ext cx="5758152" cy="4546457"/>
          </a:xfrm>
        </p:spPr>
      </p:pic>
      <p:sp>
        <p:nvSpPr>
          <p:cNvPr id="4" name="Content Placeholder 3">
            <a:extLst>
              <a:ext uri="{FF2B5EF4-FFF2-40B4-BE49-F238E27FC236}">
                <a16:creationId xmlns:a16="http://schemas.microsoft.com/office/drawing/2014/main" id="{7F86A845-BADA-FC52-74FF-FFE2F635ADB7}"/>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377072"/>
            <a:ext cx="5558655" cy="5797484"/>
          </a:xfrm>
        </p:spPr>
        <p:txBody>
          <a:bodyPr vert="horz" lIns="91440" tIns="45720" rIns="91440" bIns="45720" rtlCol="0" anchor="t">
            <a:normAutofit fontScale="92500" lnSpcReduction="20000"/>
          </a:bodyPr>
          <a:lstStyle/>
          <a:p>
            <a:pPr marL="0" indent="0">
              <a:spcBef>
                <a:spcPts val="2500"/>
              </a:spcBef>
              <a:buFont typeface="Arial" panose="020B0604020202020204" pitchFamily="34" charset="0"/>
              <a:buNone/>
            </a:pPr>
            <a:r>
              <a:rPr lang="en-US" sz="1400" b="1"/>
              <a:t>Operational Risk of Missing Dates</a:t>
            </a:r>
          </a:p>
          <a:p>
            <a:pPr marL="0" lvl="1" indent="0">
              <a:buFont typeface="Arial" panose="020B0604020202020204" pitchFamily="34" charset="0"/>
              <a:buNone/>
            </a:pPr>
            <a:r>
              <a:rPr lang="en-US" sz="1400"/>
              <a:t>Missing contract deadlines causes lost rights and compliance failures due to manual tracking complexities.</a:t>
            </a:r>
          </a:p>
          <a:p>
            <a:pPr marL="0" indent="0">
              <a:spcBef>
                <a:spcPts val="2500"/>
              </a:spcBef>
              <a:buFont typeface="Arial" panose="020B0604020202020204" pitchFamily="34" charset="0"/>
              <a:buNone/>
            </a:pPr>
            <a:r>
              <a:rPr lang="en-US" sz="1400" b="1"/>
              <a:t>AI Critical Dates Extractor</a:t>
            </a:r>
          </a:p>
          <a:p>
            <a:pPr marL="0" lvl="1" indent="0">
              <a:buFont typeface="Arial" panose="020B0604020202020204" pitchFamily="34" charset="0"/>
              <a:buNone/>
            </a:pPr>
            <a:r>
              <a:rPr lang="en-US" sz="1400"/>
              <a:t>AI assists by extracting and summarizing critical dates into tables for human verification, avoiding auto-calendar errors.</a:t>
            </a:r>
          </a:p>
          <a:p>
            <a:pPr marL="0" indent="0">
              <a:spcBef>
                <a:spcPts val="2500"/>
              </a:spcBef>
              <a:buFont typeface="Arial" panose="020B0604020202020204" pitchFamily="34" charset="0"/>
              <a:buNone/>
            </a:pPr>
            <a:r>
              <a:rPr lang="en-US" sz="1400" b="1"/>
              <a:t>Human Verification Requirement</a:t>
            </a:r>
          </a:p>
          <a:p>
            <a:pPr marL="0" lvl="1" indent="0">
              <a:buFont typeface="Arial" panose="020B0604020202020204" pitchFamily="34" charset="0"/>
              <a:buNone/>
            </a:pPr>
            <a:r>
              <a:rPr lang="en-US" sz="1400" dirty="0">
                <a:cs typeface="Segoe UI"/>
              </a:rPr>
              <a:t>Human review ensures accuracy, especially for relative dates, business days, and jurisdiction rules.</a:t>
            </a:r>
          </a:p>
          <a:p>
            <a:pPr marL="0" indent="0">
              <a:spcBef>
                <a:spcPts val="2500"/>
              </a:spcBef>
              <a:buFont typeface="Arial" panose="020B0604020202020204" pitchFamily="34" charset="0"/>
              <a:buNone/>
            </a:pPr>
            <a:r>
              <a:rPr lang="en-US" sz="1400" b="1"/>
              <a:t>Improved Coordination and Compliance</a:t>
            </a:r>
          </a:p>
          <a:p>
            <a:pPr marL="0" lvl="1" indent="0">
              <a:buFont typeface="Arial" panose="020B0604020202020204" pitchFamily="34" charset="0"/>
              <a:buNone/>
            </a:pPr>
            <a:r>
              <a:rPr lang="en-US" sz="1400"/>
              <a:t>Structured date summaries enhance team coordination and reduce administrative burden without uncontrolled automation.</a:t>
            </a:r>
          </a:p>
          <a:p>
            <a:pPr marL="0" lvl="1" indent="0">
              <a:buNone/>
            </a:pPr>
            <a:endParaRPr lang="en-US" sz="1400" dirty="0"/>
          </a:p>
          <a:p>
            <a:pPr marL="0" lvl="1" indent="0">
              <a:buNone/>
            </a:pPr>
            <a:r>
              <a:rPr lang="en-US" sz="1400" b="1"/>
              <a:t>Prompt</a:t>
            </a:r>
          </a:p>
          <a:p>
            <a:pPr marL="0" lvl="1"/>
            <a:r>
              <a:rPr lang="en-US" sz="1400">
                <a:ea typeface="+mn-lt"/>
                <a:cs typeface="+mn-lt"/>
              </a:rPr>
              <a:t>Role: transaction coordinator; </a:t>
            </a:r>
            <a:endParaRPr lang="en-US">
              <a:ea typeface="+mn-lt"/>
            </a:endParaRPr>
          </a:p>
          <a:p>
            <a:pPr marL="0" lvl="1"/>
            <a:r>
              <a:rPr lang="en-US" sz="1400">
                <a:ea typeface="+mn-lt"/>
                <a:cs typeface="+mn-lt"/>
              </a:rPr>
              <a:t>Task: extract dates; </a:t>
            </a:r>
            <a:endParaRPr lang="en-US">
              <a:ea typeface="+mn-lt"/>
            </a:endParaRPr>
          </a:p>
          <a:p>
            <a:pPr marL="0" lvl="1"/>
            <a:r>
              <a:rPr lang="en-US" sz="1400">
                <a:ea typeface="+mn-lt"/>
                <a:cs typeface="+mn-lt"/>
              </a:rPr>
              <a:t>Context: relative timelines; </a:t>
            </a:r>
            <a:endParaRPr lang="en-US">
              <a:ea typeface="+mn-lt"/>
            </a:endParaRPr>
          </a:p>
          <a:p>
            <a:pPr marL="0" lvl="1"/>
            <a:r>
              <a:rPr lang="en-US" sz="1400">
                <a:ea typeface="+mn-lt"/>
                <a:cs typeface="+mn-lt"/>
              </a:rPr>
              <a:t>Guardrails: no auto-calendar; </a:t>
            </a:r>
            <a:endParaRPr lang="en-US">
              <a:ea typeface="+mn-lt"/>
            </a:endParaRPr>
          </a:p>
          <a:p>
            <a:pPr marL="0" lvl="1" indent="0">
              <a:buNone/>
            </a:pPr>
            <a:r>
              <a:rPr lang="en-US" sz="1400">
                <a:ea typeface="+mn-lt"/>
                <a:cs typeface="+mn-lt"/>
              </a:rPr>
              <a:t>Output: dates table</a:t>
            </a:r>
            <a:endParaRPr lang="en-US"/>
          </a:p>
        </p:txBody>
      </p:sp>
    </p:spTree>
    <p:extLst>
      <p:ext uri="{BB962C8B-B14F-4D97-AF65-F5344CB8AC3E}">
        <p14:creationId xmlns:p14="http://schemas.microsoft.com/office/powerpoint/2010/main" val="7233016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CAC73-71EA-6E60-24C7-5114C541300C}"/>
              </a:ext>
            </a:extLst>
          </p:cNvPr>
          <p:cNvSpPr>
            <a:spLocks noGrp="1"/>
          </p:cNvSpPr>
          <p:nvPr>
            <p:ph type="title"/>
          </p:nvPr>
        </p:nvSpPr>
        <p:spPr>
          <a:xfrm>
            <a:off x="457199" y="377072"/>
            <a:ext cx="4958078" cy="1225485"/>
          </a:xfrm>
        </p:spPr>
        <p:txBody>
          <a:bodyPr anchor="t">
            <a:normAutofit/>
          </a:bodyPr>
          <a:lstStyle/>
          <a:p>
            <a:r>
              <a:rPr lang="en-US"/>
              <a:t>Loan document packs</a:t>
            </a:r>
          </a:p>
        </p:txBody>
      </p:sp>
      <p:pic>
        <p:nvPicPr>
          <p:cNvPr id="5" name="Content Placeholder 4" descr="3D illustration.">
            <a:extLst>
              <a:ext uri="{FF2B5EF4-FFF2-40B4-BE49-F238E27FC236}">
                <a16:creationId xmlns:a16="http://schemas.microsoft.com/office/drawing/2014/main" id="{FEA0A6AA-95EE-4737-B95E-95D504B1D0F6}"/>
              </a:ext>
            </a:extLst>
          </p:cNvPr>
          <p:cNvPicPr>
            <a:picLocks noGrp="1" noChangeAspect="1"/>
          </p:cNvPicPr>
          <p:nvPr>
            <p:ph type="pic" sz="quarter" idx="13"/>
          </p:nvPr>
        </p:nvPicPr>
        <p:blipFill>
          <a:blip r:embed="rId3"/>
          <a:srcRect r="5012" b="1"/>
          <a:stretch>
            <a:fillRect/>
          </a:stretch>
        </p:blipFill>
        <p:spPr>
          <a:xfrm>
            <a:off x="20" y="1842182"/>
            <a:ext cx="5758152" cy="4546457"/>
          </a:xfrm>
        </p:spPr>
      </p:pic>
      <p:sp>
        <p:nvSpPr>
          <p:cNvPr id="4" name="Content Placeholder 3">
            <a:extLst>
              <a:ext uri="{FF2B5EF4-FFF2-40B4-BE49-F238E27FC236}">
                <a16:creationId xmlns:a16="http://schemas.microsoft.com/office/drawing/2014/main" id="{545B9E00-166B-8CAF-90B0-473EDD98C406}"/>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377072"/>
            <a:ext cx="5558655" cy="5797484"/>
          </a:xfrm>
        </p:spPr>
        <p:txBody>
          <a:bodyPr vert="horz" lIns="91440" tIns="45720" rIns="91440" bIns="45720" rtlCol="0" anchor="t">
            <a:normAutofit fontScale="92500" lnSpcReduction="20000"/>
          </a:bodyPr>
          <a:lstStyle/>
          <a:p>
            <a:pPr marL="0" indent="0">
              <a:spcBef>
                <a:spcPts val="2500"/>
              </a:spcBef>
              <a:buFont typeface="Arial" panose="020B0604020202020204" pitchFamily="34" charset="0"/>
              <a:buNone/>
            </a:pPr>
            <a:r>
              <a:rPr lang="en-US" sz="1400" b="1"/>
              <a:t>Complexity of Loan Documents</a:t>
            </a:r>
          </a:p>
          <a:p>
            <a:pPr marL="0" lvl="1" indent="0">
              <a:buFont typeface="Arial" panose="020B0604020202020204" pitchFamily="34" charset="0"/>
              <a:buNone/>
            </a:pPr>
            <a:r>
              <a:rPr lang="en-US" sz="1400"/>
              <a:t>Loan document packs involve assembling multiple interrelated legal documents with consistent base terms.</a:t>
            </a:r>
          </a:p>
          <a:p>
            <a:pPr marL="0" indent="0">
              <a:spcBef>
                <a:spcPts val="2500"/>
              </a:spcBef>
              <a:buFont typeface="Arial" panose="020B0604020202020204" pitchFamily="34" charset="0"/>
              <a:buNone/>
            </a:pPr>
            <a:r>
              <a:rPr lang="en-US" sz="1400" b="1"/>
              <a:t>AI-Assisted Drafting</a:t>
            </a:r>
          </a:p>
          <a:p>
            <a:pPr marL="0" lvl="1" indent="0">
              <a:buFont typeface="Arial" panose="020B0604020202020204" pitchFamily="34" charset="0"/>
              <a:buNone/>
            </a:pPr>
            <a:r>
              <a:rPr lang="en-US" sz="1400"/>
              <a:t>AI builds drafts one document at a time to reduce errors and enable human review between stages.</a:t>
            </a:r>
          </a:p>
          <a:p>
            <a:pPr marL="0" indent="0">
              <a:spcBef>
                <a:spcPts val="2500"/>
              </a:spcBef>
              <a:buFont typeface="Arial" panose="020B0604020202020204" pitchFamily="34" charset="0"/>
              <a:buNone/>
            </a:pPr>
            <a:r>
              <a:rPr lang="en-US" sz="1400" b="1"/>
              <a:t>Governance and Oversight</a:t>
            </a:r>
          </a:p>
          <a:p>
            <a:pPr marL="0" lvl="1" indent="0">
              <a:buFont typeface="Arial" panose="020B0604020202020204" pitchFamily="34" charset="0"/>
              <a:buNone/>
            </a:pPr>
            <a:r>
              <a:rPr lang="en-US" sz="1400"/>
              <a:t>Human oversight ensures legal accuracy and compliance, preventing AI from inventing missing facts.</a:t>
            </a:r>
          </a:p>
          <a:p>
            <a:pPr marL="0" indent="0">
              <a:spcBef>
                <a:spcPts val="2500"/>
              </a:spcBef>
              <a:buFont typeface="Arial" panose="020B0604020202020204" pitchFamily="34" charset="0"/>
              <a:buNone/>
            </a:pPr>
            <a:r>
              <a:rPr lang="en-US" sz="1400" b="1"/>
              <a:t>Operational Benefits</a:t>
            </a:r>
          </a:p>
          <a:p>
            <a:pPr marL="0" lvl="1" indent="0">
              <a:buFont typeface="Arial" panose="020B0604020202020204" pitchFamily="34" charset="0"/>
              <a:buNone/>
            </a:pPr>
            <a:r>
              <a:rPr lang="en-US" sz="1400"/>
              <a:t>The AI accelerates drafting, reduces manual copying, and allows focus on risk analysis and negotiation.</a:t>
            </a:r>
          </a:p>
          <a:p>
            <a:pPr marL="0" lvl="1" indent="0">
              <a:buNone/>
            </a:pPr>
            <a:endParaRPr lang="en-US" sz="1400" dirty="0"/>
          </a:p>
          <a:p>
            <a:pPr marL="0" lvl="1" indent="0">
              <a:buNone/>
            </a:pPr>
            <a:r>
              <a:rPr lang="en-US" sz="1400" b="1"/>
              <a:t>Prompt</a:t>
            </a:r>
          </a:p>
          <a:p>
            <a:pPr marL="0" lvl="1"/>
            <a:r>
              <a:rPr lang="en-US" sz="1400">
                <a:ea typeface="+mn-lt"/>
                <a:cs typeface="+mn-lt"/>
              </a:rPr>
              <a:t>Role: real-estate finance assistant; </a:t>
            </a:r>
            <a:endParaRPr lang="en-US">
              <a:ea typeface="+mn-lt"/>
            </a:endParaRPr>
          </a:p>
          <a:p>
            <a:pPr marL="0" lvl="1"/>
            <a:r>
              <a:rPr lang="en-US" sz="1400">
                <a:ea typeface="+mn-lt"/>
                <a:cs typeface="+mn-lt"/>
              </a:rPr>
              <a:t>Task: generate docs; </a:t>
            </a:r>
            <a:endParaRPr lang="en-US">
              <a:ea typeface="+mn-lt"/>
            </a:endParaRPr>
          </a:p>
          <a:p>
            <a:pPr marL="0" lvl="1"/>
            <a:r>
              <a:rPr lang="en-US" sz="1400">
                <a:ea typeface="+mn-lt"/>
                <a:cs typeface="+mn-lt"/>
              </a:rPr>
              <a:t>Context: base terms; </a:t>
            </a:r>
            <a:endParaRPr lang="en-US">
              <a:ea typeface="+mn-lt"/>
            </a:endParaRPr>
          </a:p>
          <a:p>
            <a:pPr marL="0" lvl="1"/>
            <a:r>
              <a:rPr lang="en-US" sz="1400">
                <a:ea typeface="+mn-lt"/>
                <a:cs typeface="+mn-lt"/>
              </a:rPr>
              <a:t>Guardrails: one doc at a time; </a:t>
            </a:r>
            <a:endParaRPr lang="en-US">
              <a:ea typeface="+mn-lt"/>
            </a:endParaRPr>
          </a:p>
          <a:p>
            <a:pPr marL="0" lvl="1" indent="0">
              <a:buNone/>
            </a:pPr>
            <a:r>
              <a:rPr lang="en-US" sz="1400">
                <a:ea typeface="+mn-lt"/>
                <a:cs typeface="+mn-lt"/>
              </a:rPr>
              <a:t>Output: drafts</a:t>
            </a:r>
            <a:endParaRPr lang="en-US"/>
          </a:p>
        </p:txBody>
      </p:sp>
    </p:spTree>
    <p:extLst>
      <p:ext uri="{BB962C8B-B14F-4D97-AF65-F5344CB8AC3E}">
        <p14:creationId xmlns:p14="http://schemas.microsoft.com/office/powerpoint/2010/main" val="12173797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D49C3-2761-1B08-2BCB-2890DC0A0A8D}"/>
              </a:ext>
            </a:extLst>
          </p:cNvPr>
          <p:cNvSpPr>
            <a:spLocks noGrp="1"/>
          </p:cNvSpPr>
          <p:nvPr>
            <p:ph type="title"/>
          </p:nvPr>
        </p:nvSpPr>
        <p:spPr>
          <a:xfrm>
            <a:off x="457199" y="377072"/>
            <a:ext cx="4958078" cy="1225485"/>
          </a:xfrm>
        </p:spPr>
        <p:txBody>
          <a:bodyPr anchor="t">
            <a:normAutofit/>
          </a:bodyPr>
          <a:lstStyle/>
          <a:p>
            <a:r>
              <a:rPr lang="en-US"/>
              <a:t>Manual signature blocks</a:t>
            </a:r>
          </a:p>
        </p:txBody>
      </p:sp>
      <p:pic>
        <p:nvPicPr>
          <p:cNvPr id="5" name="Content Placeholder 4" descr="health Insurance claim form on table">
            <a:extLst>
              <a:ext uri="{FF2B5EF4-FFF2-40B4-BE49-F238E27FC236}">
                <a16:creationId xmlns:a16="http://schemas.microsoft.com/office/drawing/2014/main" id="{4B3AC7F9-9065-41DD-B4EB-02EDF6334F69}"/>
              </a:ext>
            </a:extLst>
          </p:cNvPr>
          <p:cNvPicPr>
            <a:picLocks noGrp="1" noChangeAspect="1"/>
          </p:cNvPicPr>
          <p:nvPr>
            <p:ph type="pic" sz="quarter" idx="13"/>
          </p:nvPr>
        </p:nvPicPr>
        <p:blipFill>
          <a:blip r:embed="rId3"/>
          <a:srcRect r="15461"/>
          <a:stretch>
            <a:fillRect/>
          </a:stretch>
        </p:blipFill>
        <p:spPr>
          <a:xfrm>
            <a:off x="20" y="1842182"/>
            <a:ext cx="5758152" cy="4546457"/>
          </a:xfrm>
        </p:spPr>
      </p:pic>
      <p:sp>
        <p:nvSpPr>
          <p:cNvPr id="4" name="Content Placeholder 3">
            <a:extLst>
              <a:ext uri="{FF2B5EF4-FFF2-40B4-BE49-F238E27FC236}">
                <a16:creationId xmlns:a16="http://schemas.microsoft.com/office/drawing/2014/main" id="{930168C3-1C76-1E2E-CFE7-0C9F621882E6}"/>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377072"/>
            <a:ext cx="5558655" cy="5797484"/>
          </a:xfrm>
        </p:spPr>
        <p:txBody>
          <a:bodyPr vert="horz" lIns="91440" tIns="45720" rIns="91440" bIns="45720" rtlCol="0" anchor="t">
            <a:normAutofit fontScale="92500" lnSpcReduction="20000"/>
          </a:bodyPr>
          <a:lstStyle/>
          <a:p>
            <a:pPr marL="0" indent="0">
              <a:spcBef>
                <a:spcPts val="2500"/>
              </a:spcBef>
              <a:buFont typeface="Arial" panose="020B0604020202020204" pitchFamily="34" charset="0"/>
              <a:buNone/>
            </a:pPr>
            <a:r>
              <a:rPr lang="en-US" sz="1400" b="1"/>
              <a:t>Challenges of Manual Signature Blocks</a:t>
            </a:r>
          </a:p>
          <a:p>
            <a:pPr marL="0" lvl="1" indent="0">
              <a:buFont typeface="Arial" panose="020B0604020202020204" pitchFamily="34" charset="0"/>
              <a:buNone/>
            </a:pPr>
            <a:r>
              <a:rPr lang="en-US" sz="1400"/>
              <a:t>Manual signature block preparation is error-prone and causes delays due to exact entity and authority details needed.</a:t>
            </a:r>
          </a:p>
          <a:p>
            <a:pPr marL="0" indent="0">
              <a:spcBef>
                <a:spcPts val="2500"/>
              </a:spcBef>
              <a:buFont typeface="Arial" panose="020B0604020202020204" pitchFamily="34" charset="0"/>
              <a:buNone/>
            </a:pPr>
            <a:r>
              <a:rPr lang="en-US" sz="1400" b="1"/>
              <a:t>AI Signature Block Generator</a:t>
            </a:r>
          </a:p>
          <a:p>
            <a:pPr marL="0" lvl="1" indent="0">
              <a:buFont typeface="Arial" panose="020B0604020202020204" pitchFamily="34" charset="0"/>
              <a:buNone/>
            </a:pPr>
            <a:r>
              <a:rPr lang="en-US" sz="1400"/>
              <a:t>AI assists by generating standardized signature blocks based on explicit entity data with strict guardrails to avoid errors.</a:t>
            </a:r>
          </a:p>
          <a:p>
            <a:pPr marL="0" indent="0">
              <a:spcBef>
                <a:spcPts val="2500"/>
              </a:spcBef>
              <a:buFont typeface="Arial" panose="020B0604020202020204" pitchFamily="34" charset="0"/>
              <a:buNone/>
            </a:pPr>
            <a:r>
              <a:rPr lang="en-US" sz="1400" b="1"/>
              <a:t>Verification Checklist Importance</a:t>
            </a:r>
          </a:p>
          <a:p>
            <a:pPr marL="0" lvl="1" indent="0">
              <a:buFont typeface="Arial" panose="020B0604020202020204" pitchFamily="34" charset="0"/>
              <a:buNone/>
            </a:pPr>
            <a:r>
              <a:rPr lang="en-US" sz="1400"/>
              <a:t>A checklist ensures repeatable review, catching issues like mismatched names or missing authority language.</a:t>
            </a:r>
          </a:p>
          <a:p>
            <a:pPr marL="0" indent="0">
              <a:spcBef>
                <a:spcPts val="2500"/>
              </a:spcBef>
              <a:buFont typeface="Arial" panose="020B0604020202020204" pitchFamily="34" charset="0"/>
              <a:buNone/>
            </a:pPr>
            <a:r>
              <a:rPr lang="en-US" sz="1400" b="1"/>
              <a:t>Benefits of AI Standardization</a:t>
            </a:r>
          </a:p>
          <a:p>
            <a:pPr marL="0" lvl="1" indent="0">
              <a:buFont typeface="Arial" panose="020B0604020202020204" pitchFamily="34" charset="0"/>
              <a:buNone/>
            </a:pPr>
            <a:r>
              <a:rPr lang="en-US" sz="1400"/>
              <a:t>AI improves consistency, reduces clerical errors, and speeds document turnaround while preserving human accountability.</a:t>
            </a:r>
          </a:p>
          <a:p>
            <a:pPr marL="0" lvl="1" indent="0">
              <a:buNone/>
            </a:pPr>
            <a:endParaRPr lang="en-US" sz="1400" dirty="0"/>
          </a:p>
          <a:p>
            <a:pPr marL="0" lvl="1" indent="0">
              <a:buNone/>
            </a:pPr>
            <a:r>
              <a:rPr lang="en-US" sz="1400" b="1"/>
              <a:t>Prompt</a:t>
            </a:r>
          </a:p>
          <a:p>
            <a:pPr marL="0" lvl="1"/>
            <a:r>
              <a:rPr lang="en-US" sz="1400">
                <a:ea typeface="+mn-lt"/>
                <a:cs typeface="+mn-lt"/>
              </a:rPr>
              <a:t>Role: legal admin assistant; </a:t>
            </a:r>
            <a:endParaRPr lang="en-US">
              <a:ea typeface="+mn-lt"/>
            </a:endParaRPr>
          </a:p>
          <a:p>
            <a:pPr marL="0" lvl="1"/>
            <a:r>
              <a:rPr lang="en-US">
                <a:ea typeface="+mn-lt"/>
                <a:cs typeface="+mn-lt"/>
              </a:rPr>
              <a:t>Task</a:t>
            </a:r>
            <a:r>
              <a:rPr lang="en-US" sz="1400">
                <a:ea typeface="+mn-lt"/>
                <a:cs typeface="+mn-lt"/>
              </a:rPr>
              <a:t>: generate blocks; </a:t>
            </a:r>
            <a:endParaRPr lang="en-US">
              <a:ea typeface="+mn-lt"/>
            </a:endParaRPr>
          </a:p>
          <a:p>
            <a:pPr marL="0" lvl="1"/>
            <a:r>
              <a:rPr lang="en-US" sz="1400">
                <a:ea typeface="+mn-lt"/>
                <a:cs typeface="+mn-lt"/>
              </a:rPr>
              <a:t>Context: entity data; </a:t>
            </a:r>
            <a:endParaRPr lang="en-US">
              <a:ea typeface="+mn-lt"/>
            </a:endParaRPr>
          </a:p>
          <a:p>
            <a:pPr marL="0" lvl="1"/>
            <a:r>
              <a:rPr lang="en-US" sz="1400">
                <a:ea typeface="+mn-lt"/>
                <a:cs typeface="+mn-lt"/>
              </a:rPr>
              <a:t>Guardrails: no authority assumptions; </a:t>
            </a:r>
            <a:endParaRPr lang="en-US">
              <a:ea typeface="+mn-lt"/>
            </a:endParaRPr>
          </a:p>
          <a:p>
            <a:pPr marL="0" lvl="1"/>
            <a:r>
              <a:rPr lang="en-US" sz="1400">
                <a:ea typeface="+mn-lt"/>
                <a:cs typeface="+mn-lt"/>
              </a:rPr>
              <a:t>Output: blocks + checklist</a:t>
            </a:r>
            <a:endParaRPr lang="en-US"/>
          </a:p>
        </p:txBody>
      </p:sp>
    </p:spTree>
    <p:extLst>
      <p:ext uri="{BB962C8B-B14F-4D97-AF65-F5344CB8AC3E}">
        <p14:creationId xmlns:p14="http://schemas.microsoft.com/office/powerpoint/2010/main" val="11151498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94448-42DB-F15B-5395-978289D6D3C2}"/>
              </a:ext>
            </a:extLst>
          </p:cNvPr>
          <p:cNvSpPr>
            <a:spLocks noGrp="1"/>
          </p:cNvSpPr>
          <p:nvPr>
            <p:ph type="title"/>
          </p:nvPr>
        </p:nvSpPr>
        <p:spPr>
          <a:xfrm>
            <a:off x="457199" y="377072"/>
            <a:ext cx="4958078" cy="1225485"/>
          </a:xfrm>
        </p:spPr>
        <p:txBody>
          <a:bodyPr anchor="t">
            <a:normAutofit/>
          </a:bodyPr>
          <a:lstStyle/>
          <a:p>
            <a:r>
              <a:rPr lang="en-US"/>
              <a:t>Finding variations across prior contracts</a:t>
            </a:r>
          </a:p>
        </p:txBody>
      </p:sp>
      <p:pic>
        <p:nvPicPr>
          <p:cNvPr id="5" name="Content Placeholder 4" descr="Workplace with glasses, pen, contract and financial report">
            <a:extLst>
              <a:ext uri="{FF2B5EF4-FFF2-40B4-BE49-F238E27FC236}">
                <a16:creationId xmlns:a16="http://schemas.microsoft.com/office/drawing/2014/main" id="{81E3AF78-33E0-4C01-A886-2FFD3BB07345}"/>
              </a:ext>
            </a:extLst>
          </p:cNvPr>
          <p:cNvPicPr>
            <a:picLocks noGrp="1" noChangeAspect="1"/>
          </p:cNvPicPr>
          <p:nvPr>
            <p:ph type="pic" sz="quarter" idx="13"/>
          </p:nvPr>
        </p:nvPicPr>
        <p:blipFill>
          <a:blip r:embed="rId3"/>
          <a:srcRect r="15461"/>
          <a:stretch>
            <a:fillRect/>
          </a:stretch>
        </p:blipFill>
        <p:spPr>
          <a:xfrm>
            <a:off x="20" y="1842182"/>
            <a:ext cx="5758152" cy="4546457"/>
          </a:xfrm>
        </p:spPr>
      </p:pic>
      <p:sp>
        <p:nvSpPr>
          <p:cNvPr id="4" name="Content Placeholder 3">
            <a:extLst>
              <a:ext uri="{FF2B5EF4-FFF2-40B4-BE49-F238E27FC236}">
                <a16:creationId xmlns:a16="http://schemas.microsoft.com/office/drawing/2014/main" id="{A6DDCC6F-9402-C35C-DEB3-5831F320827F}"/>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377072"/>
            <a:ext cx="5558655" cy="5797484"/>
          </a:xfrm>
        </p:spPr>
        <p:txBody>
          <a:bodyPr vert="horz" lIns="91440" tIns="45720" rIns="91440" bIns="45720" rtlCol="0" anchor="t">
            <a:normAutofit fontScale="92500" lnSpcReduction="20000"/>
          </a:bodyPr>
          <a:lstStyle/>
          <a:p>
            <a:pPr marL="0" indent="0">
              <a:spcBef>
                <a:spcPts val="2500"/>
              </a:spcBef>
              <a:buFont typeface="Arial" panose="020B0604020202020204" pitchFamily="34" charset="0"/>
              <a:buNone/>
            </a:pPr>
            <a:r>
              <a:rPr lang="en-US" sz="1400" b="1"/>
              <a:t>Manual Contract Comparison Challenges</a:t>
            </a:r>
          </a:p>
          <a:p>
            <a:pPr marL="0" lvl="1" indent="0">
              <a:buFont typeface="Arial" panose="020B0604020202020204" pitchFamily="34" charset="0"/>
              <a:buNone/>
            </a:pPr>
            <a:r>
              <a:rPr lang="en-US" sz="1400"/>
              <a:t>Manually comparing contracts is slow, error-prone, and requires detailed review of clauses and structure.</a:t>
            </a:r>
          </a:p>
          <a:p>
            <a:pPr marL="0" indent="0">
              <a:spcBef>
                <a:spcPts val="2500"/>
              </a:spcBef>
              <a:buFont typeface="Arial" panose="020B0604020202020204" pitchFamily="34" charset="0"/>
              <a:buNone/>
            </a:pPr>
            <a:r>
              <a:rPr lang="en-US" sz="1400" b="1"/>
              <a:t>AI-Powered Variation Analysis</a:t>
            </a:r>
          </a:p>
          <a:p>
            <a:pPr marL="0" lvl="1" indent="0">
              <a:buFont typeface="Arial" panose="020B0604020202020204" pitchFamily="34" charset="0"/>
              <a:buNone/>
            </a:pPr>
            <a:r>
              <a:rPr lang="en-US" sz="1400"/>
              <a:t>The AI Contract Variation Analyzer creates neutral tables showing differences without ranking or legal advice.</a:t>
            </a:r>
          </a:p>
          <a:p>
            <a:pPr marL="0" indent="0">
              <a:spcBef>
                <a:spcPts val="2500"/>
              </a:spcBef>
              <a:buFont typeface="Arial" panose="020B0604020202020204" pitchFamily="34" charset="0"/>
              <a:buNone/>
            </a:pPr>
            <a:r>
              <a:rPr lang="en-US" sz="1400" b="1"/>
              <a:t>Improved Precedent and Negotiation Support</a:t>
            </a:r>
          </a:p>
          <a:p>
            <a:pPr marL="0" lvl="1" indent="0">
              <a:buFont typeface="Arial" panose="020B0604020202020204" pitchFamily="34" charset="0"/>
              <a:buNone/>
            </a:pPr>
            <a:r>
              <a:rPr lang="en-US" sz="1400" dirty="0">
                <a:cs typeface="Segoe UI"/>
              </a:rPr>
              <a:t>Variation tables allow attorneys to quickly identify key differences and focus on legal judgment and negotiation.</a:t>
            </a:r>
          </a:p>
          <a:p>
            <a:pPr marL="0" indent="0">
              <a:spcBef>
                <a:spcPts val="2500"/>
              </a:spcBef>
              <a:buFont typeface="Arial" panose="020B0604020202020204" pitchFamily="34" charset="0"/>
              <a:buNone/>
            </a:pPr>
            <a:r>
              <a:rPr lang="en-US" sz="1400" b="1"/>
              <a:t>Governance and Human Oversight</a:t>
            </a:r>
          </a:p>
          <a:p>
            <a:pPr marL="0" lvl="1" indent="0">
              <a:buFont typeface="Arial" panose="020B0604020202020204" pitchFamily="34" charset="0"/>
              <a:buNone/>
            </a:pPr>
            <a:r>
              <a:rPr lang="en-US" sz="1400" dirty="0">
                <a:cs typeface="Segoe UI"/>
              </a:rPr>
              <a:t>AI outputs remain source-bound and neutral, requiring human review to ensure legal accuracy and accountability.</a:t>
            </a:r>
          </a:p>
          <a:p>
            <a:pPr marL="0" lvl="1" indent="0">
              <a:buNone/>
            </a:pPr>
            <a:endParaRPr lang="en-US" sz="1400" dirty="0"/>
          </a:p>
          <a:p>
            <a:pPr marL="0" lvl="1" indent="0">
              <a:buNone/>
            </a:pPr>
            <a:r>
              <a:rPr lang="en-US" sz="1400" b="1"/>
              <a:t>Prompt</a:t>
            </a:r>
          </a:p>
          <a:p>
            <a:pPr marL="0" lvl="1"/>
            <a:r>
              <a:rPr lang="en-US" sz="1400">
                <a:ea typeface="+mn-lt"/>
                <a:cs typeface="+mn-lt"/>
              </a:rPr>
              <a:t>Role: contract analysis assistant; </a:t>
            </a:r>
            <a:endParaRPr lang="en-US">
              <a:ea typeface="+mn-lt"/>
            </a:endParaRPr>
          </a:p>
          <a:p>
            <a:pPr marL="0" lvl="1"/>
            <a:r>
              <a:rPr lang="en-US" sz="1400">
                <a:ea typeface="+mn-lt"/>
                <a:cs typeface="+mn-lt"/>
              </a:rPr>
              <a:t>Task: compare contracts; </a:t>
            </a:r>
            <a:endParaRPr lang="en-US">
              <a:ea typeface="+mn-lt"/>
            </a:endParaRPr>
          </a:p>
          <a:p>
            <a:pPr marL="0" lvl="1"/>
            <a:r>
              <a:rPr lang="en-US" sz="1400">
                <a:ea typeface="+mn-lt"/>
                <a:cs typeface="+mn-lt"/>
              </a:rPr>
              <a:t>Context: past agreements; </a:t>
            </a:r>
            <a:endParaRPr lang="en-US">
              <a:ea typeface="+mn-lt"/>
            </a:endParaRPr>
          </a:p>
          <a:p>
            <a:pPr marL="0" lvl="1"/>
            <a:r>
              <a:rPr lang="en-US" sz="1400">
                <a:ea typeface="+mn-lt"/>
                <a:cs typeface="+mn-lt"/>
              </a:rPr>
              <a:t>Guardrails: no ranking; </a:t>
            </a:r>
            <a:endParaRPr lang="en-US">
              <a:ea typeface="+mn-lt"/>
            </a:endParaRPr>
          </a:p>
          <a:p>
            <a:pPr marL="0" lvl="1" indent="0">
              <a:buNone/>
            </a:pPr>
            <a:r>
              <a:rPr lang="en-US" sz="1400">
                <a:ea typeface="+mn-lt"/>
                <a:cs typeface="+mn-lt"/>
              </a:rPr>
              <a:t>Output: variation table</a:t>
            </a:r>
            <a:endParaRPr lang="en-US"/>
          </a:p>
        </p:txBody>
      </p:sp>
    </p:spTree>
    <p:extLst>
      <p:ext uri="{BB962C8B-B14F-4D97-AF65-F5344CB8AC3E}">
        <p14:creationId xmlns:p14="http://schemas.microsoft.com/office/powerpoint/2010/main" val="13309422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Bubbleform">
  <a:themeElements>
    <a:clrScheme name="Bubbleform">
      <a:dk1>
        <a:srgbClr val="000000"/>
      </a:dk1>
      <a:lt1>
        <a:srgbClr val="FFFFFF"/>
      </a:lt1>
      <a:dk2>
        <a:srgbClr val="4E4AD8"/>
      </a:dk2>
      <a:lt2>
        <a:srgbClr val="DCD8DC"/>
      </a:lt2>
      <a:accent1>
        <a:srgbClr val="6C7FF6"/>
      </a:accent1>
      <a:accent2>
        <a:srgbClr val="8760DC"/>
      </a:accent2>
      <a:accent3>
        <a:srgbClr val="5D739A"/>
      </a:accent3>
      <a:accent4>
        <a:srgbClr val="6997AF"/>
      </a:accent4>
      <a:accent5>
        <a:srgbClr val="84ACB6"/>
      </a:accent5>
      <a:accent6>
        <a:srgbClr val="6F8183"/>
      </a:accent6>
      <a:hlink>
        <a:srgbClr val="69A020"/>
      </a:hlink>
      <a:folHlink>
        <a:srgbClr val="8C8C8C"/>
      </a:folHlink>
    </a:clrScheme>
    <a:fontScheme name="Custom 78">
      <a:majorFont>
        <a:latin typeface="Biome"/>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bbleform_win32_KO_V11" id="{86725AD0-D160-4069-8876-4ED9C8033A79}" vid="{9647EED2-E3EB-419E-B9CB-199FA54454E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3883983-866b-40ba-a12d-9a27a4ab9751">
      <Terms xmlns="http://schemas.microsoft.com/office/infopath/2007/PartnerControls"/>
    </lcf76f155ced4ddcb4097134ff3c332f>
    <TaxCatchAll xmlns="3fdf4b20-6bde-4fc7-b327-15f9d2d0e10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9CFC9EF49BD6948BAB89910A4230E60" ma:contentTypeVersion="11" ma:contentTypeDescription="Create a new document." ma:contentTypeScope="" ma:versionID="d1cf1aa3b67aae07a126f56d78ff69f3">
  <xsd:schema xmlns:xsd="http://www.w3.org/2001/XMLSchema" xmlns:xs="http://www.w3.org/2001/XMLSchema" xmlns:p="http://schemas.microsoft.com/office/2006/metadata/properties" xmlns:ns2="f3883983-866b-40ba-a12d-9a27a4ab9751" xmlns:ns3="3fdf4b20-6bde-4fc7-b327-15f9d2d0e10c" targetNamespace="http://schemas.microsoft.com/office/2006/metadata/properties" ma:root="true" ma:fieldsID="7a1b3fc9bcc8cdd1390256e6600844f4" ns2:_="" ns3:_="">
    <xsd:import namespace="f3883983-866b-40ba-a12d-9a27a4ab9751"/>
    <xsd:import namespace="3fdf4b20-6bde-4fc7-b327-15f9d2d0e10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883983-866b-40ba-a12d-9a27a4ab97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b589b87-886a-4a12-8b49-d41de55e4d5c"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fdf4b20-6bde-4fc7-b327-15f9d2d0e10c"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82f211c-7b99-4e86-a966-bd23beb77d9c}" ma:internalName="TaxCatchAll" ma:showField="CatchAllData" ma:web="3fdf4b20-6bde-4fc7-b327-15f9d2d0e10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9A6F494-455D-41B1-92EA-E5CA2C2EA8E3}">
  <ds:schemaRefs>
    <ds:schemaRef ds:uri="http://schemas.microsoft.com/office/2006/metadata/properties"/>
    <ds:schemaRef ds:uri="http://schemas.microsoft.com/office/infopath/2007/PartnerControls"/>
    <ds:schemaRef ds:uri="f3883983-866b-40ba-a12d-9a27a4ab9751"/>
    <ds:schemaRef ds:uri="3fdf4b20-6bde-4fc7-b327-15f9d2d0e10c"/>
  </ds:schemaRefs>
</ds:datastoreItem>
</file>

<file path=customXml/itemProps2.xml><?xml version="1.0" encoding="utf-8"?>
<ds:datastoreItem xmlns:ds="http://schemas.openxmlformats.org/officeDocument/2006/customXml" ds:itemID="{A72A63EC-5B7B-4380-A8A6-AD3F761D2F06}">
  <ds:schemaRefs>
    <ds:schemaRef ds:uri="http://schemas.microsoft.com/sharepoint/v3/contenttype/forms"/>
  </ds:schemaRefs>
</ds:datastoreItem>
</file>

<file path=customXml/itemProps3.xml><?xml version="1.0" encoding="utf-8"?>
<ds:datastoreItem xmlns:ds="http://schemas.openxmlformats.org/officeDocument/2006/customXml" ds:itemID="{845C868F-7E7A-4281-A67D-36B5276A9C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883983-866b-40ba-a12d-9a27a4ab9751"/>
    <ds:schemaRef ds:uri="3fdf4b20-6bde-4fc7-b327-15f9d2d0e1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29</Slides>
  <Notes>29</Notes>
  <HiddenSlides>0</HiddenSlide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Bubbleform</vt:lpstr>
      <vt:lpstr>AI Prompting: Standard Framework and Practical Examples</vt:lpstr>
      <vt:lpstr>Introduction to Structured AI Prompting</vt:lpstr>
      <vt:lpstr>Why Standardized AI Prompting Matters</vt:lpstr>
      <vt:lpstr>The 7-Step Prompting Framework</vt:lpstr>
      <vt:lpstr>Core Components of an Effective AI Prompt</vt:lpstr>
      <vt:lpstr>Operational Use Case Examples</vt:lpstr>
      <vt:lpstr>Land Use Meeting Debrief Without Recordings</vt:lpstr>
      <vt:lpstr>Formal Meeting Minutes from Partial Notes</vt:lpstr>
      <vt:lpstr>Invoice Compliance and Financial QA</vt:lpstr>
      <vt:lpstr>Contract Variation Analysis Across Prior Agreements</vt:lpstr>
      <vt:lpstr>City Code Research</vt:lpstr>
      <vt:lpstr>Entitlement Memo Builder</vt:lpstr>
      <vt:lpstr>Application Pre-Fill</vt:lpstr>
      <vt:lpstr>Minutes Template Mapper</vt:lpstr>
      <vt:lpstr>Next Agenda Generator</vt:lpstr>
      <vt:lpstr>Covenant Demand Letter Draft</vt:lpstr>
      <vt:lpstr>Repetitive covenant demand letters</vt:lpstr>
      <vt:lpstr>PIA requests rely on keyword search</vt:lpstr>
      <vt:lpstr>Bilingual election agendas</vt:lpstr>
      <vt:lpstr>Heavy Excel use before accounting/payroll</vt:lpstr>
      <vt:lpstr>Manual credit-card reimbursement</vt:lpstr>
      <vt:lpstr>Candidate verification via email/LinkedIn</vt:lpstr>
      <vt:lpstr>Identifying repetitive discovery tasks</vt:lpstr>
      <vt:lpstr>Uncertainty about AI capabilities</vt:lpstr>
      <vt:lpstr>Lease drafting from unstructured LOIs</vt:lpstr>
      <vt:lpstr>Tracking critical contract dates</vt:lpstr>
      <vt:lpstr>Loan document packs</vt:lpstr>
      <vt:lpstr>Manual signature blocks</vt:lpstr>
      <vt:lpstr>Finding variations across prior contracts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damian@accountability-in-action.com</dc:creator>
  <cp:lastModifiedBy>damian@accountability-in-action.com</cp:lastModifiedBy>
  <cp:revision>267</cp:revision>
  <dcterms:modified xsi:type="dcterms:W3CDTF">2026-04-27T15:22:21Z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0x010100F9CFC9EF49BD6948BAB89910A4230E60</vt:lpwstr>
  </property>
  <property fmtid="{D5CDD505-2E9C-101B-9397-08002B2CF9AE}" pid="3" name="MediaServiceImageTags">
    <vt:lpwstr/>
  </property>
</Properties>
</file>